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6" r:id="rId3"/>
    <p:sldMasterId id="214748367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Helvetica Neue"/>
      <p:regular r:id="rId34"/>
      <p:bold r:id="rId35"/>
      <p:italic r:id="rId36"/>
      <p:boldItalic r:id="rId37"/>
    </p:embeddedFont>
    <p:embeddedFont>
      <p:font typeface="Gill Sans"/>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HelveticaNeue-bold.fntdata"/><Relationship Id="rId12" Type="http://schemas.openxmlformats.org/officeDocument/2006/relationships/slide" Target="slides/slide7.xml"/><Relationship Id="rId34" Type="http://schemas.openxmlformats.org/officeDocument/2006/relationships/font" Target="fonts/HelveticaNeue-regular.fntdata"/><Relationship Id="rId15" Type="http://schemas.openxmlformats.org/officeDocument/2006/relationships/slide" Target="slides/slide10.xml"/><Relationship Id="rId37" Type="http://schemas.openxmlformats.org/officeDocument/2006/relationships/font" Target="fonts/HelveticaNeue-boldItalic.fntdata"/><Relationship Id="rId14" Type="http://schemas.openxmlformats.org/officeDocument/2006/relationships/slide" Target="slides/slide9.xml"/><Relationship Id="rId36" Type="http://schemas.openxmlformats.org/officeDocument/2006/relationships/font" Target="fonts/HelveticaNeue-italic.fntdata"/><Relationship Id="rId17" Type="http://schemas.openxmlformats.org/officeDocument/2006/relationships/slide" Target="slides/slide12.xml"/><Relationship Id="rId39" Type="http://schemas.openxmlformats.org/officeDocument/2006/relationships/font" Target="fonts/GillSans-bold.fntdata"/><Relationship Id="rId16" Type="http://schemas.openxmlformats.org/officeDocument/2006/relationships/slide" Target="slides/slide11.xml"/><Relationship Id="rId38" Type="http://schemas.openxmlformats.org/officeDocument/2006/relationships/font" Target="fonts/GillSans-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quora.com/When-should-I-use-tf-float32-vs-tf-float64-in-TensorFlow" TargetMode="External"/><Relationship Id="rId3" Type="http://schemas.openxmlformats.org/officeDocument/2006/relationships/hyperlink" Target="https://www.quora.com/When-should-I-use-tf-float32-vs-tf-float64-in-TensorFlow" TargetMode="External"/><Relationship Id="rId4" Type="http://schemas.openxmlformats.org/officeDocument/2006/relationships/hyperlink" Target="https://www.quora.com/When-should-I-use-tf-float32-vs-tf-float64-in-TensorFlow" TargetMode="External"/><Relationship Id="rId5" Type="http://schemas.openxmlformats.org/officeDocument/2006/relationships/hyperlink" Target="https://www.quora.com/When-should-I-use-tf-float32-vs-tf-float64-in-TensorFlow"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1d115b0ec5_0_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g1d115b0ec5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1d115b0ec5_0_2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g1d115b0ec5_0_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1d115b0ec5_0_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33333"/>
                </a:solidFill>
                <a:highlight>
                  <a:srgbClr val="FFFFFF"/>
                </a:highlight>
              </a:rPr>
              <a:t>Nirmal Jith: “why tensorflow uses a graph based approach? For example, it will help to split to sub graphs and hence parallel processing will be easier. If you can include that it will be great.”</a:t>
            </a:r>
            <a:endParaRPr/>
          </a:p>
        </p:txBody>
      </p:sp>
      <p:sp>
        <p:nvSpPr>
          <p:cNvPr id="198" name="Google Shape;198;g1d115b0ec5_0_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1d115b0ec5_0_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d115b0ec5_0_3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1d115b0ec5_0_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d115b0ec5_0_4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1d115b0ec5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d115b0ec5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1d115b0ec5_0_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1d115b0ec5_0_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1d115b0ec5_0_5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1d115b0ec5_0_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1d115b0ec5_0_2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d115b0ec5_0_25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1d115b0ec5_0_7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33333"/>
                </a:solidFill>
                <a:highlight>
                  <a:srgbClr val="FFFFFF"/>
                </a:highlight>
              </a:rPr>
              <a:t>TODO: Kabjin Kwon 13 페이지 그림과 동일한 이유로 코드와 일치하는 그림으로 수정 필요</a:t>
            </a:r>
            <a:endParaRPr/>
          </a:p>
        </p:txBody>
      </p:sp>
      <p:sp>
        <p:nvSpPr>
          <p:cNvPr id="258" name="Google Shape;258;g1d115b0ec5_0_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1d115b0ec5_0_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d115b0ec5_0_8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33333"/>
                </a:solidFill>
                <a:highlight>
                  <a:srgbClr val="FFFFFF"/>
                </a:highlight>
              </a:rPr>
              <a:t>Jin Sam Kim “플레이스홀더는 레이지 기법으로 값을 미리 정하지 않고, 프로그래밍이 돌아가는 시점에 정해지는 값입니다. 변수의 형태(type)만 정해 놓고, 변수의 값은 정해지지 않았지만 텐서플로우가 실행되는 동안에 정해집니다. 값이 미리 정해지지 않고, 나중에 정해지는 점은 굉장히 유연한 프로그래밍을 할 수 있게 </a:t>
            </a:r>
            <a:endParaRPr sz="1000">
              <a:solidFill>
                <a:srgbClr val="333333"/>
              </a:solidFill>
              <a:highlight>
                <a:srgbClr val="FFFFFF"/>
              </a:highlight>
            </a:endParaRPr>
          </a:p>
          <a:p>
            <a:pPr indent="0" lvl="0" marL="0" rtl="0" algn="l">
              <a:spcBef>
                <a:spcPts val="0"/>
              </a:spcBef>
              <a:spcAft>
                <a:spcPts val="0"/>
              </a:spcAft>
              <a:buNone/>
            </a:pPr>
            <a:r>
              <a:rPr lang="en" sz="1000">
                <a:solidFill>
                  <a:srgbClr val="333333"/>
                </a:solidFill>
                <a:highlight>
                  <a:srgbClr val="FFFFFF"/>
                </a:highlight>
              </a:rPr>
              <a:t>도와줍니다.”</a:t>
            </a:r>
            <a:endParaRPr sz="1000">
              <a:solidFill>
                <a:srgbClr val="333333"/>
              </a:solidFill>
              <a:highlight>
                <a:srgbClr val="FFFFFF"/>
              </a:highlight>
            </a:endParaRPr>
          </a:p>
          <a:p>
            <a:pPr indent="0" lvl="0" marL="0" rtl="0" algn="l">
              <a:spcBef>
                <a:spcPts val="0"/>
              </a:spcBef>
              <a:spcAft>
                <a:spcPts val="0"/>
              </a:spcAft>
              <a:buNone/>
            </a:pPr>
            <a:r>
              <a:t/>
            </a:r>
            <a:endParaRPr sz="1000">
              <a:solidFill>
                <a:srgbClr val="333333"/>
              </a:solidFill>
              <a:highlight>
                <a:srgbClr val="FFFFFF"/>
              </a:highlight>
            </a:endParaRPr>
          </a:p>
          <a:p>
            <a:pPr indent="0" lvl="0" marL="0" rtl="0" algn="l">
              <a:spcBef>
                <a:spcPts val="0"/>
              </a:spcBef>
              <a:spcAft>
                <a:spcPts val="0"/>
              </a:spcAft>
              <a:buNone/>
            </a:pPr>
            <a:r>
              <a:rPr lang="en" sz="1000">
                <a:solidFill>
                  <a:srgbClr val="333333"/>
                </a:solidFill>
                <a:highlight>
                  <a:srgbClr val="FFFFFF"/>
                </a:highlight>
              </a:rPr>
              <a:t>“feed_dict={값}</a:t>
            </a:r>
            <a:endParaRPr sz="1000">
              <a:solidFill>
                <a:srgbClr val="333333"/>
              </a:solidFill>
              <a:highlight>
                <a:srgbClr val="FFFFFF"/>
              </a:highlight>
            </a:endParaRPr>
          </a:p>
          <a:p>
            <a:pPr indent="0" lvl="0" marL="0" rtl="0" algn="l">
              <a:spcBef>
                <a:spcPts val="0"/>
              </a:spcBef>
              <a:spcAft>
                <a:spcPts val="0"/>
              </a:spcAft>
              <a:buClr>
                <a:schemeClr val="dk1"/>
              </a:buClr>
              <a:buSzPts val="1100"/>
              <a:buFont typeface="Arial"/>
              <a:buNone/>
            </a:pPr>
            <a:r>
              <a:rPr lang="en" sz="1000">
                <a:solidFill>
                  <a:srgbClr val="333333"/>
                </a:solidFill>
                <a:highlight>
                  <a:srgbClr val="FFFFFF"/>
                </a:highlight>
              </a:rPr>
              <a:t>이 문법은 run function에서 argument로 받는 특정 이름을 지칭하는 것입니다.</a:t>
            </a:r>
            <a:endParaRPr sz="1000">
              <a:solidFill>
                <a:srgbClr val="333333"/>
              </a:solidFill>
              <a:highlight>
                <a:srgbClr val="FFFFFF"/>
              </a:highlight>
            </a:endParaRPr>
          </a:p>
          <a:p>
            <a:pPr indent="0" lvl="0" marL="0" rtl="0" algn="l">
              <a:spcBef>
                <a:spcPts val="0"/>
              </a:spcBef>
              <a:spcAft>
                <a:spcPts val="0"/>
              </a:spcAft>
              <a:buClr>
                <a:schemeClr val="dk1"/>
              </a:buClr>
              <a:buSzPts val="1100"/>
              <a:buFont typeface="Arial"/>
              <a:buNone/>
            </a:pPr>
            <a:r>
              <a:rPr lang="en" sz="1000">
                <a:solidFill>
                  <a:srgbClr val="333333"/>
                </a:solidFill>
                <a:highlight>
                  <a:srgbClr val="FFFFFF"/>
                </a:highlight>
              </a:rPr>
              <a:t>자바 같은 경우에는 argument 순서에 의해서 전달되는 파라미터가 어떤 argument에 매칭될지가 정해지는데, 파이썬에서는 argument이름을 정해줌으로써 순서에 상관 없이 파라미터를 전달 할 수 있는 장점이 있습니다.</a:t>
            </a:r>
            <a:endParaRPr sz="1000">
              <a:solidFill>
                <a:srgbClr val="333333"/>
              </a:solidFill>
              <a:highlight>
                <a:srgbClr val="FFFFFF"/>
              </a:highlight>
            </a:endParaRPr>
          </a:p>
          <a:p>
            <a:pPr indent="0" lvl="0" marL="0" rtl="0" algn="l">
              <a:spcBef>
                <a:spcPts val="0"/>
              </a:spcBef>
              <a:spcAft>
                <a:spcPts val="0"/>
              </a:spcAft>
              <a:buNone/>
            </a:pPr>
            <a:r>
              <a:rPr lang="en" sz="1000">
                <a:solidFill>
                  <a:srgbClr val="333333"/>
                </a:solidFill>
                <a:highlight>
                  <a:srgbClr val="FFFFFF"/>
                </a:highlight>
              </a:rPr>
              <a:t>텐서플로우 1.0 기준으로 Session.run 에는 4개의 arguments가 있는데, 그 중 하나인 feed_dict를 특정해서 파라미터를 전달할 수 있습니다.”</a:t>
            </a:r>
            <a:endParaRPr sz="1000">
              <a:solidFill>
                <a:srgbClr val="333333"/>
              </a:solidFill>
              <a:highlight>
                <a:srgbClr val="FFFFFF"/>
              </a:highlight>
            </a:endParaRPr>
          </a:p>
          <a:p>
            <a:pPr indent="0" lvl="0" marL="0" rtl="0" algn="l">
              <a:spcBef>
                <a:spcPts val="0"/>
              </a:spcBef>
              <a:spcAft>
                <a:spcPts val="0"/>
              </a:spcAft>
              <a:buNone/>
            </a:pPr>
            <a:r>
              <a:t/>
            </a:r>
            <a:endParaRPr sz="1000">
              <a:solidFill>
                <a:srgbClr val="333333"/>
              </a:solidFill>
              <a:highlight>
                <a:srgbClr val="FFFFFF"/>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1b322eb506_9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b322eb506_9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1d115b0ec5_0_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d115b0ec5_0_8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1d115b0ec5_0_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d115b0ec5_0_10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333333"/>
                </a:solidFill>
                <a:highlight>
                  <a:srgbClr val="FFFFFF"/>
                </a:highlight>
              </a:rPr>
              <a:t>“Kabjin Kwon 텐서 예제로 코드로 나온 것은 파이썬 리스트로 표현한 텐서라고 설명하면 적절한 설명일 것 같습니다. 텐서 플로우의 Tensor 클래스로 예제를 만들어 보여 주면 어떨까요? 수학적인 텐서를 설명하고자 한다면, 다른 좋은 자료의 그림을 빌려서 넣으면 어떨까 싶습니다. 뒷 페이지에는 t에 파이썬 리스트로 되어 있는데 데이터를 넣어서 텐서에 값을 채우는 예제가 나오는데 t에 대한 정의가 없습니다. 연속성을 위해서 tf.Tensor 클래스 타입의 t를 만드는 것을 보여 주는 것이 좋을 것 같습니다. 즉 아래와 같이요.”</a:t>
            </a:r>
            <a:endParaRPr sz="1000">
              <a:solidFill>
                <a:srgbClr val="333333"/>
              </a:solidFill>
              <a:highlight>
                <a:srgbClr val="FFFFFF"/>
              </a:highlight>
            </a:endParaRPr>
          </a:p>
          <a:p>
            <a:pPr indent="0" lvl="0" marL="0" rtl="0" algn="l">
              <a:spcBef>
                <a:spcPts val="0"/>
              </a:spcBef>
              <a:spcAft>
                <a:spcPts val="0"/>
              </a:spcAft>
              <a:buClr>
                <a:schemeClr val="dk1"/>
              </a:buClr>
              <a:buSzPts val="1100"/>
              <a:buFont typeface="Arial"/>
              <a:buNone/>
            </a:pPr>
            <a:r>
              <a:t/>
            </a:r>
            <a:endParaRPr sz="1000">
              <a:solidFill>
                <a:srgbClr val="333333"/>
              </a:solidFill>
              <a:highlight>
                <a:srgbClr val="FFFFFF"/>
              </a:highlight>
            </a:endParaRPr>
          </a:p>
          <a:p>
            <a:pPr indent="0" lvl="0" marL="0" rtl="0" algn="l">
              <a:spcBef>
                <a:spcPts val="0"/>
              </a:spcBef>
              <a:spcAft>
                <a:spcPts val="0"/>
              </a:spcAft>
              <a:buNone/>
            </a:pPr>
            <a:r>
              <a:rPr lang="en" sz="1000">
                <a:solidFill>
                  <a:srgbClr val="333333"/>
                </a:solidFill>
                <a:highlight>
                  <a:srgbClr val="FFFFFF"/>
                </a:highlight>
              </a:rPr>
              <a:t>t = tf.Constant([1., 2., 3.])</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1d115b0ec5_0_1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d115b0ec5_0_10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1d115b0ec5_0_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d115b0ec5_0_11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1d115b0ec5_0_1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d115b0ec5_0_12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https://www.quora.com/When-should-I-use-tf-float32-vs-tf-float64-in-TensorFlow</a:t>
            </a:r>
            <a:endParaRPr/>
          </a:p>
          <a:p>
            <a:pPr indent="0" lvl="0" marL="0" rtl="0" algn="l">
              <a:spcBef>
                <a:spcPts val="0"/>
              </a:spcBef>
              <a:spcAft>
                <a:spcPts val="0"/>
              </a:spcAft>
              <a:buNone/>
            </a:pPr>
            <a:r>
              <a:rPr lang="en"/>
              <a:t> </a:t>
            </a:r>
            <a:endParaRPr/>
          </a:p>
          <a:p>
            <a:pPr indent="0" lvl="0" marL="0" rtl="0" algn="l">
              <a:lnSpc>
                <a:spcPct val="115000"/>
              </a:lnSpc>
              <a:spcBef>
                <a:spcPts val="0"/>
              </a:spcBef>
              <a:spcAft>
                <a:spcPts val="0"/>
              </a:spcAft>
              <a:buClr>
                <a:schemeClr val="dk1"/>
              </a:buClr>
              <a:buSzPts val="1100"/>
              <a:buFont typeface="Arial"/>
              <a:buNone/>
            </a:pPr>
            <a:r>
              <a:rPr lang="en" sz="1000" u="sng">
                <a:solidFill>
                  <a:srgbClr val="6611CC"/>
                </a:solidFill>
                <a:highlight>
                  <a:srgbClr val="F5F5F5"/>
                </a:highlight>
                <a:hlinkClick r:id="rId3"/>
              </a:rPr>
              <a:t>https://www.quora.com/When-should-I-use-tf-float32-vs-tf-float64-in-TensorFlow</a:t>
            </a:r>
            <a:endParaRPr sz="1000" u="sng">
              <a:solidFill>
                <a:srgbClr val="6611CC"/>
              </a:solidFill>
              <a:highlight>
                <a:srgbClr val="F5F5F5"/>
              </a:highlight>
              <a:hlinkClick r:id="rId4"/>
            </a:endParaRPr>
          </a:p>
          <a:p>
            <a:pPr indent="0" lvl="0" marL="0" rtl="0" algn="l">
              <a:lnSpc>
                <a:spcPct val="115000"/>
              </a:lnSpc>
              <a:spcBef>
                <a:spcPts val="0"/>
              </a:spcBef>
              <a:spcAft>
                <a:spcPts val="0"/>
              </a:spcAft>
              <a:buClr>
                <a:schemeClr val="dk1"/>
              </a:buClr>
              <a:buSzPts val="1100"/>
              <a:buFont typeface="Arial"/>
              <a:buNone/>
            </a:pPr>
            <a:r>
              <a:t/>
            </a:r>
            <a:endParaRPr sz="1000" u="sng">
              <a:solidFill>
                <a:srgbClr val="6611CC"/>
              </a:solidFill>
              <a:highlight>
                <a:srgbClr val="F5F5F5"/>
              </a:highlight>
              <a:hlinkClick r:id="rId5"/>
            </a:endParaRPr>
          </a:p>
          <a:p>
            <a:pPr indent="0" lvl="0" marL="0" rtl="0" algn="l">
              <a:lnSpc>
                <a:spcPct val="115000"/>
              </a:lnSpc>
              <a:spcBef>
                <a:spcPts val="0"/>
              </a:spcBef>
              <a:spcAft>
                <a:spcPts val="0"/>
              </a:spcAft>
              <a:buClr>
                <a:schemeClr val="dk1"/>
              </a:buClr>
              <a:buSzPts val="1100"/>
              <a:buFont typeface="Arial"/>
              <a:buNone/>
            </a:pPr>
            <a:r>
              <a:rPr lang="en" sz="1000">
                <a:solidFill>
                  <a:srgbClr val="333333"/>
                </a:solidFill>
                <a:highlight>
                  <a:srgbClr val="F5F5F5"/>
                </a:highlight>
              </a:rPr>
              <a:t>아 여기에 설명이 잘 되어있네요</a:t>
            </a:r>
            <a:endParaRPr sz="1000">
              <a:solidFill>
                <a:srgbClr val="333333"/>
              </a:solidFill>
              <a:highlight>
                <a:srgbClr val="F5F5F5"/>
              </a:highlight>
            </a:endParaRPr>
          </a:p>
          <a:p>
            <a:pPr indent="0" lvl="0" marL="0" rtl="0" algn="l">
              <a:lnSpc>
                <a:spcPct val="115000"/>
              </a:lnSpc>
              <a:spcBef>
                <a:spcPts val="0"/>
              </a:spcBef>
              <a:spcAft>
                <a:spcPts val="0"/>
              </a:spcAft>
              <a:buClr>
                <a:schemeClr val="dk1"/>
              </a:buClr>
              <a:buSzPts val="1100"/>
              <a:buFont typeface="Arial"/>
              <a:buNone/>
            </a:pPr>
            <a:r>
              <a:rPr lang="en" sz="1000">
                <a:solidFill>
                  <a:srgbClr val="333333"/>
                </a:solidFill>
                <a:highlight>
                  <a:srgbClr val="F5F5F5"/>
                </a:highlight>
              </a:rPr>
              <a:t>큰 정확도의 차이는 없지만</a:t>
            </a:r>
            <a:endParaRPr sz="1000">
              <a:solidFill>
                <a:srgbClr val="333333"/>
              </a:solidFill>
              <a:highlight>
                <a:srgbClr val="F5F5F5"/>
              </a:highlight>
            </a:endParaRPr>
          </a:p>
          <a:p>
            <a:pPr indent="0" lvl="0" marL="0" rtl="0" algn="l">
              <a:lnSpc>
                <a:spcPct val="115000"/>
              </a:lnSpc>
              <a:spcBef>
                <a:spcPts val="0"/>
              </a:spcBef>
              <a:spcAft>
                <a:spcPts val="0"/>
              </a:spcAft>
              <a:buClr>
                <a:schemeClr val="dk1"/>
              </a:buClr>
              <a:buSzPts val="1100"/>
              <a:buFont typeface="Arial"/>
              <a:buNone/>
            </a:pPr>
            <a:r>
              <a:rPr lang="en" sz="1000">
                <a:solidFill>
                  <a:srgbClr val="333333"/>
                </a:solidFill>
                <a:highlight>
                  <a:srgbClr val="F5F5F5"/>
                </a:highlight>
              </a:rPr>
              <a:t>딥러닝을 할때, 많은 용량의 데이터를 사용하고 GPU메모리상 문제도 있어서 tf.float32를 주로 쓴다네요!1</a:t>
            </a:r>
            <a:endParaRPr sz="1000">
              <a:solidFill>
                <a:srgbClr val="333333"/>
              </a:solidFill>
              <a:highlight>
                <a:srgbClr val="F5F5F5"/>
              </a:highlight>
            </a:endParaRPr>
          </a:p>
          <a:p>
            <a:pPr indent="0" lvl="0" marL="0" rtl="0" algn="l">
              <a:lnSpc>
                <a:spcPct val="115000"/>
              </a:lnSpc>
              <a:spcBef>
                <a:spcPts val="0"/>
              </a:spcBef>
              <a:spcAft>
                <a:spcPts val="0"/>
              </a:spcAft>
              <a:buClr>
                <a:schemeClr val="dk1"/>
              </a:buClr>
              <a:buSzPts val="1100"/>
              <a:buFont typeface="Arial"/>
              <a:buNone/>
            </a:pPr>
            <a:r>
              <a:rPr lang="en" sz="1000">
                <a:solidFill>
                  <a:srgbClr val="333333"/>
                </a:solidFill>
                <a:highlight>
                  <a:srgbClr val="F5F5F5"/>
                </a:highlight>
              </a:rPr>
              <a:t>속도면이나 메모리면에서 더 좋다고 ..</a:t>
            </a:r>
            <a:endParaRPr sz="1000">
              <a:solidFill>
                <a:srgbClr val="333333"/>
              </a:solidFill>
              <a:highlight>
                <a:srgbClr val="F5F5F5"/>
              </a:highlight>
            </a:endParaRPr>
          </a:p>
          <a:p>
            <a:pPr indent="0" lvl="0" marL="0" rtl="0" algn="l">
              <a:spcBef>
                <a:spcPts val="0"/>
              </a:spcBef>
              <a:spcAft>
                <a:spcPts val="0"/>
              </a:spcAft>
              <a:buNone/>
            </a:pPr>
            <a:r>
              <a:rPr lang="en" sz="1000">
                <a:solidFill>
                  <a:srgbClr val="333333"/>
                </a:solidFill>
                <a:highlight>
                  <a:srgbClr val="F5F5F5"/>
                </a:highlight>
              </a:rPr>
              <a:t>물론 정확도는 tf.float64가 더 좋지만 큰 차이는 없다하네요</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1d115b0ec5_0_2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d115b0ec5_0_24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1d115b0ec5_0_13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g1d115b0ec5_0_1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1d115b0ec5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d115b0ec5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Numbers for later slides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1d115b0ec5_0_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d115b0ec5_0_9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1b322eb506_128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g1b322eb506_128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1d115b0ec5_0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d115b0ec5_0_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22cfdfae7f_56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2cfdfae7f_5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22cfdfae7f_56_1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g22cfdfae7f_56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22cfdfae7f_56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2cfdfae7f_56_2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1d115b0ec5_0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d115b0ec5_0_1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1d115b0ec5_0_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d115b0ec5_0_2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type="tx">
  <p:cSld name="TITLE_AND_BODY">
    <p:spTree>
      <p:nvGrpSpPr>
        <p:cNvPr id="54" name="Shape 54"/>
        <p:cNvGrpSpPr/>
        <p:nvPr/>
      </p:nvGrpSpPr>
      <p:grpSpPr>
        <a:xfrm>
          <a:off x="0" y="0"/>
          <a:ext cx="0" cy="0"/>
          <a:chOff x="0" y="0"/>
          <a:chExt cx="0" cy="0"/>
        </a:xfrm>
      </p:grpSpPr>
      <p:sp>
        <p:nvSpPr>
          <p:cNvPr id="55" name="Google Shape;55;p14"/>
          <p:cNvSpPr txBox="1"/>
          <p:nvPr>
            <p:ph type="title"/>
          </p:nvPr>
        </p:nvSpPr>
        <p:spPr>
          <a:xfrm>
            <a:off x="1812726" y="863947"/>
            <a:ext cx="5518500" cy="1741200"/>
          </a:xfrm>
          <a:prstGeom prst="rect">
            <a:avLst/>
          </a:prstGeom>
          <a:noFill/>
          <a:ln>
            <a:noFill/>
          </a:ln>
        </p:spPr>
        <p:txBody>
          <a:bodyPr anchorCtr="0" anchor="b"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Gill Sans"/>
              <a:buNone/>
              <a:defRPr b="0" i="0" sz="44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56" name="Google Shape;56;p14"/>
          <p:cNvSpPr txBox="1"/>
          <p:nvPr>
            <p:ph idx="1" type="body"/>
          </p:nvPr>
        </p:nvSpPr>
        <p:spPr>
          <a:xfrm>
            <a:off x="1812726" y="2652117"/>
            <a:ext cx="5518500" cy="596100"/>
          </a:xfrm>
          <a:prstGeom prst="rect">
            <a:avLst/>
          </a:prstGeom>
          <a:noFill/>
          <a:ln>
            <a:noFill/>
          </a:ln>
        </p:spPr>
        <p:txBody>
          <a:bodyPr anchorCtr="0" anchor="t" bIns="34275" lIns="34275" spcFirstLastPara="1" rIns="34275" wrap="square" tIns="34275"/>
          <a:lstStyle>
            <a:lvl1pPr indent="-228600" lvl="0" marL="457200" marR="0" rtl="0" algn="ctr">
              <a:lnSpc>
                <a:spcPct val="100000"/>
              </a:lnSpc>
              <a:spcBef>
                <a:spcPts val="0"/>
              </a:spcBef>
              <a:spcAft>
                <a:spcPts val="0"/>
              </a:spcAft>
              <a:buClr>
                <a:srgbClr val="000000"/>
              </a:buClr>
              <a:buSzPts val="2400"/>
              <a:buFont typeface="Noto Sans Symbols"/>
              <a:buNone/>
              <a:defRPr b="0" i="0" sz="1900" u="none" cap="none" strike="noStrike">
                <a:solidFill>
                  <a:srgbClr val="000000"/>
                </a:solidFill>
                <a:latin typeface="Gill Sans"/>
                <a:ea typeface="Gill Sans"/>
                <a:cs typeface="Gill Sans"/>
                <a:sym typeface="Gill Sans"/>
              </a:defRPr>
            </a:lvl1pPr>
            <a:lvl2pPr indent="-228600" lvl="1" marL="914400" marR="0" rtl="0" algn="ctr">
              <a:lnSpc>
                <a:spcPct val="100000"/>
              </a:lnSpc>
              <a:spcBef>
                <a:spcPts val="0"/>
              </a:spcBef>
              <a:spcAft>
                <a:spcPts val="0"/>
              </a:spcAft>
              <a:buClr>
                <a:srgbClr val="000000"/>
              </a:buClr>
              <a:buSzPts val="2400"/>
              <a:buFont typeface="Noto Sans Symbols"/>
              <a:buNone/>
              <a:defRPr b="0" i="0" sz="1900" u="none" cap="none" strike="noStrike">
                <a:solidFill>
                  <a:srgbClr val="000000"/>
                </a:solidFill>
                <a:latin typeface="Gill Sans"/>
                <a:ea typeface="Gill Sans"/>
                <a:cs typeface="Gill Sans"/>
                <a:sym typeface="Gill Sans"/>
              </a:defRPr>
            </a:lvl2pPr>
            <a:lvl3pPr indent="-228600" lvl="2" marL="1371600" marR="0" rtl="0" algn="ctr">
              <a:lnSpc>
                <a:spcPct val="100000"/>
              </a:lnSpc>
              <a:spcBef>
                <a:spcPts val="0"/>
              </a:spcBef>
              <a:spcAft>
                <a:spcPts val="0"/>
              </a:spcAft>
              <a:buClr>
                <a:srgbClr val="000000"/>
              </a:buClr>
              <a:buSzPts val="2400"/>
              <a:buFont typeface="Noto Sans Symbols"/>
              <a:buNone/>
              <a:defRPr b="0" i="0" sz="1900" u="none" cap="none" strike="noStrike">
                <a:solidFill>
                  <a:srgbClr val="000000"/>
                </a:solidFill>
                <a:latin typeface="Gill Sans"/>
                <a:ea typeface="Gill Sans"/>
                <a:cs typeface="Gill Sans"/>
                <a:sym typeface="Gill Sans"/>
              </a:defRPr>
            </a:lvl3pPr>
            <a:lvl4pPr indent="-228600" lvl="3" marL="1828800" marR="0" rtl="0" algn="ctr">
              <a:lnSpc>
                <a:spcPct val="100000"/>
              </a:lnSpc>
              <a:spcBef>
                <a:spcPts val="0"/>
              </a:spcBef>
              <a:spcAft>
                <a:spcPts val="0"/>
              </a:spcAft>
              <a:buClr>
                <a:srgbClr val="000000"/>
              </a:buClr>
              <a:buSzPts val="2400"/>
              <a:buFont typeface="Noto Sans Symbols"/>
              <a:buNone/>
              <a:defRPr b="0" i="0" sz="1900" u="none" cap="none" strike="noStrike">
                <a:solidFill>
                  <a:srgbClr val="000000"/>
                </a:solidFill>
                <a:latin typeface="Gill Sans"/>
                <a:ea typeface="Gill Sans"/>
                <a:cs typeface="Gill Sans"/>
                <a:sym typeface="Gill Sans"/>
              </a:defRPr>
            </a:lvl4pPr>
            <a:lvl5pPr indent="-228600" lvl="4" marL="2286000" marR="0" rtl="0" algn="ctr">
              <a:lnSpc>
                <a:spcPct val="100000"/>
              </a:lnSpc>
              <a:spcBef>
                <a:spcPts val="0"/>
              </a:spcBef>
              <a:spcAft>
                <a:spcPts val="0"/>
              </a:spcAft>
              <a:buClr>
                <a:srgbClr val="000000"/>
              </a:buClr>
              <a:buSzPts val="2400"/>
              <a:buFont typeface="Noto Sans Symbols"/>
              <a:buNone/>
              <a:defRPr b="0" i="0" sz="1900" u="none" cap="none" strike="noStrike">
                <a:solidFill>
                  <a:srgbClr val="000000"/>
                </a:solidFill>
                <a:latin typeface="Gill Sans"/>
                <a:ea typeface="Gill Sans"/>
                <a:cs typeface="Gill Sans"/>
                <a:sym typeface="Gill Sans"/>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57" name="Google Shape;57;p14"/>
          <p:cNvSpPr txBox="1"/>
          <p:nvPr>
            <p:ph idx="12" type="sldNum"/>
          </p:nvPr>
        </p:nvSpPr>
        <p:spPr>
          <a:xfrm>
            <a:off x="4482331" y="4882307"/>
            <a:ext cx="172800" cy="1869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ullets">
  <p:cSld name="Title &amp; Bullets">
    <p:spTree>
      <p:nvGrpSpPr>
        <p:cNvPr id="58" name="Shape 58"/>
        <p:cNvGrpSpPr/>
        <p:nvPr/>
      </p:nvGrpSpPr>
      <p:grpSpPr>
        <a:xfrm>
          <a:off x="0" y="0"/>
          <a:ext cx="0" cy="0"/>
          <a:chOff x="0" y="0"/>
          <a:chExt cx="0" cy="0"/>
        </a:xfrm>
      </p:grpSpPr>
      <p:sp>
        <p:nvSpPr>
          <p:cNvPr id="59" name="Google Shape;59;p15"/>
          <p:cNvSpPr txBox="1"/>
          <p:nvPr>
            <p:ph type="title"/>
          </p:nvPr>
        </p:nvSpPr>
        <p:spPr>
          <a:xfrm>
            <a:off x="1812726" y="133945"/>
            <a:ext cx="5518500" cy="1285800"/>
          </a:xfrm>
          <a:prstGeom prst="rect">
            <a:avLst/>
          </a:prstGeom>
          <a:noFill/>
          <a:ln>
            <a:noFill/>
          </a:ln>
        </p:spPr>
        <p:txBody>
          <a:bodyPr anchorCtr="0" anchor="ctr"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Gill Sans"/>
              <a:buNone/>
              <a:defRPr b="0" i="0" sz="34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60" name="Google Shape;60;p15"/>
          <p:cNvSpPr txBox="1"/>
          <p:nvPr>
            <p:ph idx="1" type="body"/>
          </p:nvPr>
        </p:nvSpPr>
        <p:spPr>
          <a:xfrm>
            <a:off x="1812726" y="1460004"/>
            <a:ext cx="5518500" cy="3013800"/>
          </a:xfrm>
          <a:prstGeom prst="rect">
            <a:avLst/>
          </a:prstGeom>
          <a:noFill/>
          <a:ln>
            <a:noFill/>
          </a:ln>
        </p:spPr>
        <p:txBody>
          <a:bodyPr anchorCtr="0" anchor="ctr" bIns="34275" lIns="34275" spcFirstLastPara="1" rIns="34275" wrap="square" tIns="34275"/>
          <a:lstStyle>
            <a:lvl1pPr indent="-457200" lvl="0" marL="457200" marR="0" rtl="0" algn="l">
              <a:lnSpc>
                <a:spcPct val="100000"/>
              </a:lnSpc>
              <a:spcBef>
                <a:spcPts val="1200"/>
              </a:spcBef>
              <a:spcAft>
                <a:spcPts val="0"/>
              </a:spcAft>
              <a:buClr>
                <a:srgbClr val="000000"/>
              </a:buClr>
              <a:buSzPts val="3600"/>
              <a:buFont typeface="Noto Sans Symbols"/>
              <a:buChar char="●"/>
              <a:defRPr b="0" i="0" sz="2100" u="none" cap="none" strike="noStrike">
                <a:solidFill>
                  <a:srgbClr val="000000"/>
                </a:solidFill>
                <a:latin typeface="Gill Sans"/>
                <a:ea typeface="Gill Sans"/>
                <a:cs typeface="Gill Sans"/>
                <a:sym typeface="Gill Sans"/>
              </a:defRPr>
            </a:lvl1pPr>
            <a:lvl2pPr indent="-431800" lvl="1" marL="9144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2pPr>
            <a:lvl3pPr indent="-431800" lvl="2" marL="13716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3pPr>
            <a:lvl4pPr indent="-431800" lvl="3" marL="18288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4pPr>
            <a:lvl5pPr indent="-431800" lvl="4" marL="22860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61" name="Google Shape;61;p15"/>
          <p:cNvSpPr txBox="1"/>
          <p:nvPr>
            <p:ph idx="12" type="sldNum"/>
          </p:nvPr>
        </p:nvSpPr>
        <p:spPr>
          <a:xfrm>
            <a:off x="4482331" y="4882307"/>
            <a:ext cx="172800" cy="1869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ullets">
  <p:cSld name="Title &amp; Bullets 2">
    <p:spTree>
      <p:nvGrpSpPr>
        <p:cNvPr id="62" name="Shape 62"/>
        <p:cNvGrpSpPr/>
        <p:nvPr/>
      </p:nvGrpSpPr>
      <p:grpSpPr>
        <a:xfrm>
          <a:off x="0" y="0"/>
          <a:ext cx="0" cy="0"/>
          <a:chOff x="0" y="0"/>
          <a:chExt cx="0" cy="0"/>
        </a:xfrm>
      </p:grpSpPr>
      <p:sp>
        <p:nvSpPr>
          <p:cNvPr id="63" name="Google Shape;63;p16"/>
          <p:cNvSpPr txBox="1"/>
          <p:nvPr>
            <p:ph type="title"/>
          </p:nvPr>
        </p:nvSpPr>
        <p:spPr>
          <a:xfrm>
            <a:off x="-8188" y="133945"/>
            <a:ext cx="9160500" cy="1285800"/>
          </a:xfrm>
          <a:prstGeom prst="rect">
            <a:avLst/>
          </a:prstGeom>
          <a:noFill/>
          <a:ln>
            <a:noFill/>
          </a:ln>
        </p:spPr>
        <p:txBody>
          <a:bodyPr anchorCtr="0" anchor="ctr"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Gill Sans"/>
              <a:buNone/>
              <a:defRPr b="0" i="0" sz="34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64" name="Google Shape;64;p16"/>
          <p:cNvSpPr txBox="1"/>
          <p:nvPr>
            <p:ph idx="1" type="body"/>
          </p:nvPr>
        </p:nvSpPr>
        <p:spPr>
          <a:xfrm>
            <a:off x="180210" y="1460004"/>
            <a:ext cx="8783400" cy="3013800"/>
          </a:xfrm>
          <a:prstGeom prst="rect">
            <a:avLst/>
          </a:prstGeom>
          <a:noFill/>
          <a:ln>
            <a:noFill/>
          </a:ln>
        </p:spPr>
        <p:txBody>
          <a:bodyPr anchorCtr="0" anchor="ctr" bIns="34275" lIns="34275" spcFirstLastPara="1" rIns="34275" wrap="square" tIns="34275"/>
          <a:lstStyle>
            <a:lvl1pPr indent="-457200" lvl="0" marL="457200" marR="0" rtl="0" algn="l">
              <a:lnSpc>
                <a:spcPct val="100000"/>
              </a:lnSpc>
              <a:spcBef>
                <a:spcPts val="1200"/>
              </a:spcBef>
              <a:spcAft>
                <a:spcPts val="0"/>
              </a:spcAft>
              <a:buClr>
                <a:srgbClr val="000000"/>
              </a:buClr>
              <a:buSzPts val="3600"/>
              <a:buFont typeface="Noto Sans Symbols"/>
              <a:buChar char="●"/>
              <a:defRPr b="0" i="0" sz="2100" u="none" cap="none" strike="noStrike">
                <a:solidFill>
                  <a:srgbClr val="000000"/>
                </a:solidFill>
                <a:latin typeface="Gill Sans"/>
                <a:ea typeface="Gill Sans"/>
                <a:cs typeface="Gill Sans"/>
                <a:sym typeface="Gill Sans"/>
              </a:defRPr>
            </a:lvl1pPr>
            <a:lvl2pPr indent="-431800" lvl="1" marL="9144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2pPr>
            <a:lvl3pPr indent="-431800" lvl="2" marL="13716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3pPr>
            <a:lvl4pPr indent="-431800" lvl="3" marL="18288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4pPr>
            <a:lvl5pPr indent="-431800" lvl="4" marL="22860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65" name="Google Shape;65;p16"/>
          <p:cNvSpPr txBox="1"/>
          <p:nvPr>
            <p:ph idx="12" type="sldNum"/>
          </p:nvPr>
        </p:nvSpPr>
        <p:spPr>
          <a:xfrm>
            <a:off x="4482331" y="4882307"/>
            <a:ext cx="172800" cy="1869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ullets">
  <p:cSld name="Title &amp; Bullets 3">
    <p:spTree>
      <p:nvGrpSpPr>
        <p:cNvPr id="66" name="Shape 66"/>
        <p:cNvGrpSpPr/>
        <p:nvPr/>
      </p:nvGrpSpPr>
      <p:grpSpPr>
        <a:xfrm>
          <a:off x="0" y="0"/>
          <a:ext cx="0" cy="0"/>
          <a:chOff x="0" y="0"/>
          <a:chExt cx="0" cy="0"/>
        </a:xfrm>
      </p:grpSpPr>
      <p:sp>
        <p:nvSpPr>
          <p:cNvPr id="67" name="Google Shape;67;p17"/>
          <p:cNvSpPr txBox="1"/>
          <p:nvPr>
            <p:ph type="title"/>
          </p:nvPr>
        </p:nvSpPr>
        <p:spPr>
          <a:xfrm>
            <a:off x="1645295" y="234404"/>
            <a:ext cx="5853300" cy="1138500"/>
          </a:xfrm>
          <a:prstGeom prst="rect">
            <a:avLst/>
          </a:prstGeom>
          <a:noFill/>
          <a:ln>
            <a:noFill/>
          </a:ln>
        </p:spPr>
        <p:txBody>
          <a:bodyPr anchorCtr="0" anchor="ctr"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68" name="Google Shape;68;p17"/>
          <p:cNvSpPr txBox="1"/>
          <p:nvPr>
            <p:ph idx="1" type="body"/>
          </p:nvPr>
        </p:nvSpPr>
        <p:spPr>
          <a:xfrm>
            <a:off x="1645295" y="1372939"/>
            <a:ext cx="5853300" cy="3315300"/>
          </a:xfrm>
          <a:prstGeom prst="rect">
            <a:avLst/>
          </a:prstGeom>
          <a:noFill/>
          <a:ln>
            <a:noFill/>
          </a:ln>
        </p:spPr>
        <p:txBody>
          <a:bodyPr anchorCtr="0" anchor="ctr" bIns="34275" lIns="34275" spcFirstLastPara="1" rIns="34275" wrap="square" tIns="34275"/>
          <a:lstStyle>
            <a:lvl1pPr indent="-317500" lvl="0" marL="4572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1pPr>
            <a:lvl2pPr indent="-317500" lvl="1" marL="9144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2pPr>
            <a:lvl3pPr indent="-317500" lvl="2" marL="13716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3pPr>
            <a:lvl4pPr indent="-317500" lvl="3" marL="18288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4pPr>
            <a:lvl5pPr indent="-317500" lvl="4" marL="22860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69" name="Google Shape;69;p17"/>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70" name="Shape 70"/>
        <p:cNvGrpSpPr/>
        <p:nvPr/>
      </p:nvGrpSpPr>
      <p:grpSpPr>
        <a:xfrm>
          <a:off x="0" y="0"/>
          <a:ext cx="0" cy="0"/>
          <a:chOff x="0" y="0"/>
          <a:chExt cx="0" cy="0"/>
        </a:xfrm>
      </p:grpSpPr>
      <p:sp>
        <p:nvSpPr>
          <p:cNvPr id="71" name="Google Shape;71;p18"/>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72" name="Shape 72"/>
        <p:cNvGrpSpPr/>
        <p:nvPr/>
      </p:nvGrpSpPr>
      <p:grpSpPr>
        <a:xfrm>
          <a:off x="0" y="0"/>
          <a:ext cx="0" cy="0"/>
          <a:chOff x="0" y="0"/>
          <a:chExt cx="0" cy="0"/>
        </a:xfrm>
      </p:grpSpPr>
      <p:sp>
        <p:nvSpPr>
          <p:cNvPr id="73" name="Google Shape;73;p19"/>
          <p:cNvSpPr txBox="1"/>
          <p:nvPr>
            <p:ph type="title"/>
          </p:nvPr>
        </p:nvSpPr>
        <p:spPr>
          <a:xfrm>
            <a:off x="449746" y="229118"/>
            <a:ext cx="8241900" cy="695400"/>
          </a:xfrm>
          <a:prstGeom prst="rect">
            <a:avLst/>
          </a:prstGeom>
          <a:noFill/>
          <a:ln>
            <a:noFill/>
          </a:ln>
        </p:spPr>
        <p:txBody>
          <a:bodyPr anchorCtr="0" anchor="ctr" bIns="34275" lIns="34275" spcFirstLastPara="1" rIns="34275" wrap="square" tIns="34275"/>
          <a:lstStyle>
            <a:lvl1pPr indent="0" lvl="0"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74" name="Google Shape;74;p19"/>
          <p:cNvSpPr txBox="1"/>
          <p:nvPr>
            <p:ph idx="12" type="sldNum"/>
          </p:nvPr>
        </p:nvSpPr>
        <p:spPr>
          <a:xfrm>
            <a:off x="4419600" y="4629150"/>
            <a:ext cx="2133600" cy="276300"/>
          </a:xfrm>
          <a:prstGeom prst="rect">
            <a:avLst/>
          </a:prstGeom>
          <a:noFill/>
          <a:ln>
            <a:noFill/>
          </a:ln>
        </p:spPr>
        <p:txBody>
          <a:bodyPr anchorCtr="0" anchor="ctr" bIns="34275" lIns="34275" spcFirstLastPara="1" rIns="34275" wrap="square" tIns="34275">
            <a:noAutofit/>
          </a:bodyPr>
          <a:lstStyle>
            <a:lvl1pPr indent="0" lvl="0"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ullets">
  <p:cSld name="Title &amp; Bullets 4">
    <p:spTree>
      <p:nvGrpSpPr>
        <p:cNvPr id="75" name="Shape 75"/>
        <p:cNvGrpSpPr/>
        <p:nvPr/>
      </p:nvGrpSpPr>
      <p:grpSpPr>
        <a:xfrm>
          <a:off x="0" y="0"/>
          <a:ext cx="0" cy="0"/>
          <a:chOff x="0" y="0"/>
          <a:chExt cx="0" cy="0"/>
        </a:xfrm>
      </p:grpSpPr>
      <p:sp>
        <p:nvSpPr>
          <p:cNvPr id="76" name="Google Shape;76;p20"/>
          <p:cNvSpPr txBox="1"/>
          <p:nvPr>
            <p:ph type="title"/>
          </p:nvPr>
        </p:nvSpPr>
        <p:spPr>
          <a:xfrm>
            <a:off x="1812726" y="133945"/>
            <a:ext cx="5518500" cy="1285800"/>
          </a:xfrm>
          <a:prstGeom prst="rect">
            <a:avLst/>
          </a:prstGeom>
          <a:noFill/>
          <a:ln>
            <a:noFill/>
          </a:ln>
        </p:spPr>
        <p:txBody>
          <a:bodyPr anchorCtr="0" anchor="ctr"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Gill Sans"/>
              <a:buNone/>
              <a:defRPr b="0" i="0" sz="37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77" name="Google Shape;77;p20"/>
          <p:cNvSpPr txBox="1"/>
          <p:nvPr>
            <p:ph idx="1" type="body"/>
          </p:nvPr>
        </p:nvSpPr>
        <p:spPr>
          <a:xfrm>
            <a:off x="1812726" y="1460004"/>
            <a:ext cx="5518500" cy="3013800"/>
          </a:xfrm>
          <a:prstGeom prst="rect">
            <a:avLst/>
          </a:prstGeom>
          <a:noFill/>
          <a:ln>
            <a:noFill/>
          </a:ln>
        </p:spPr>
        <p:txBody>
          <a:bodyPr anchorCtr="0" anchor="ctr" bIns="34275" lIns="34275" spcFirstLastPara="1" rIns="34275" wrap="square" tIns="34275"/>
          <a:lstStyle>
            <a:lvl1pPr indent="-457200" lvl="0" marL="457200" marR="0" rtl="0" algn="l">
              <a:lnSpc>
                <a:spcPct val="100000"/>
              </a:lnSpc>
              <a:spcBef>
                <a:spcPts val="1200"/>
              </a:spcBef>
              <a:spcAft>
                <a:spcPts val="0"/>
              </a:spcAft>
              <a:buClr>
                <a:srgbClr val="000000"/>
              </a:buClr>
              <a:buSzPts val="3600"/>
              <a:buFont typeface="Noto Sans Symbols"/>
              <a:buChar char="●"/>
              <a:defRPr b="0" i="0" sz="2100" u="none" cap="none" strike="noStrike">
                <a:solidFill>
                  <a:srgbClr val="000000"/>
                </a:solidFill>
                <a:latin typeface="Gill Sans"/>
                <a:ea typeface="Gill Sans"/>
                <a:cs typeface="Gill Sans"/>
                <a:sym typeface="Gill Sans"/>
              </a:defRPr>
            </a:lvl1pPr>
            <a:lvl2pPr indent="-431800" lvl="1" marL="9144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2pPr>
            <a:lvl3pPr indent="-431800" lvl="2" marL="13716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3pPr>
            <a:lvl4pPr indent="-431800" lvl="3" marL="18288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4pPr>
            <a:lvl5pPr indent="-431800" lvl="4" marL="2286000" marR="0" rtl="0" algn="l">
              <a:lnSpc>
                <a:spcPct val="100000"/>
              </a:lnSpc>
              <a:spcBef>
                <a:spcPts val="300"/>
              </a:spcBef>
              <a:spcAft>
                <a:spcPts val="0"/>
              </a:spcAft>
              <a:buClr>
                <a:srgbClr val="000000"/>
              </a:buClr>
              <a:buSzPts val="3200"/>
              <a:buFont typeface="Noto Sans Symbols"/>
              <a:buChar char="●"/>
              <a:defRPr b="0" i="0" sz="1900" u="none" cap="none" strike="noStrike">
                <a:solidFill>
                  <a:srgbClr val="000000"/>
                </a:solidFill>
                <a:latin typeface="Gill Sans"/>
                <a:ea typeface="Gill Sans"/>
                <a:cs typeface="Gill Sans"/>
                <a:sym typeface="Gill Sans"/>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78" name="Google Shape;78;p20"/>
          <p:cNvSpPr txBox="1"/>
          <p:nvPr>
            <p:ph idx="12" type="sldNum"/>
          </p:nvPr>
        </p:nvSpPr>
        <p:spPr>
          <a:xfrm>
            <a:off x="4482331" y="4882307"/>
            <a:ext cx="172800" cy="1869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9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type="title">
  <p:cSld name="TITLE">
    <p:spTree>
      <p:nvGrpSpPr>
        <p:cNvPr id="79" name="Shape 79"/>
        <p:cNvGrpSpPr/>
        <p:nvPr/>
      </p:nvGrpSpPr>
      <p:grpSpPr>
        <a:xfrm>
          <a:off x="0" y="0"/>
          <a:ext cx="0" cy="0"/>
          <a:chOff x="0" y="0"/>
          <a:chExt cx="0" cy="0"/>
        </a:xfrm>
      </p:grpSpPr>
      <p:sp>
        <p:nvSpPr>
          <p:cNvPr id="80" name="Google Shape;80;p21"/>
          <p:cNvSpPr txBox="1"/>
          <p:nvPr>
            <p:ph type="title"/>
          </p:nvPr>
        </p:nvSpPr>
        <p:spPr>
          <a:xfrm>
            <a:off x="1812726" y="863947"/>
            <a:ext cx="5518500" cy="1741200"/>
          </a:xfrm>
          <a:prstGeom prst="rect">
            <a:avLst/>
          </a:prstGeom>
          <a:noFill/>
          <a:ln>
            <a:noFill/>
          </a:ln>
        </p:spPr>
        <p:txBody>
          <a:bodyPr anchorCtr="0" anchor="b"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81" name="Google Shape;81;p21"/>
          <p:cNvSpPr txBox="1"/>
          <p:nvPr>
            <p:ph idx="1" type="body"/>
          </p:nvPr>
        </p:nvSpPr>
        <p:spPr>
          <a:xfrm>
            <a:off x="1812726" y="2652117"/>
            <a:ext cx="5518500" cy="596100"/>
          </a:xfrm>
          <a:prstGeom prst="rect">
            <a:avLst/>
          </a:prstGeom>
          <a:noFill/>
          <a:ln>
            <a:noFill/>
          </a:ln>
        </p:spPr>
        <p:txBody>
          <a:bodyPr anchorCtr="0" anchor="t" bIns="34275" lIns="34275" spcFirstLastPara="1" rIns="34275" wrap="square" tIns="34275"/>
          <a:lstStyle>
            <a:lvl1pPr indent="-228600" lvl="0" marL="4572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82" name="Google Shape;82;p21"/>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Horizontal">
  <p:cSld name="Photo - Horizontal">
    <p:spTree>
      <p:nvGrpSpPr>
        <p:cNvPr id="83" name="Shape 83"/>
        <p:cNvGrpSpPr/>
        <p:nvPr/>
      </p:nvGrpSpPr>
      <p:grpSpPr>
        <a:xfrm>
          <a:off x="0" y="0"/>
          <a:ext cx="0" cy="0"/>
          <a:chOff x="0" y="0"/>
          <a:chExt cx="0" cy="0"/>
        </a:xfrm>
      </p:grpSpPr>
      <p:sp>
        <p:nvSpPr>
          <p:cNvPr id="84" name="Google Shape;84;p22"/>
          <p:cNvSpPr/>
          <p:nvPr>
            <p:ph idx="2" type="pic"/>
          </p:nvPr>
        </p:nvSpPr>
        <p:spPr>
          <a:xfrm>
            <a:off x="1990204" y="334863"/>
            <a:ext cx="5157000" cy="3120900"/>
          </a:xfrm>
          <a:prstGeom prst="rect">
            <a:avLst/>
          </a:prstGeom>
          <a:noFill/>
          <a:ln>
            <a:noFill/>
          </a:ln>
        </p:spPr>
        <p:txBody>
          <a:bodyPr anchorCtr="0" anchor="t" bIns="34275" lIns="34275" spcFirstLastPara="1" rIns="34275" wrap="square" tIns="34275"/>
          <a:lstStyle>
            <a:lvl1pPr indent="-177800" lvl="0" marL="177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1pPr>
            <a:lvl2pPr indent="-190500" lvl="1" marL="368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228600" lvl="2" marL="571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266700" lvl="3" marL="787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279400" lvl="4" marL="965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3048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048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048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048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85" name="Google Shape;85;p22"/>
          <p:cNvSpPr txBox="1"/>
          <p:nvPr>
            <p:ph type="title"/>
          </p:nvPr>
        </p:nvSpPr>
        <p:spPr>
          <a:xfrm>
            <a:off x="1812726" y="3542854"/>
            <a:ext cx="5518500" cy="750000"/>
          </a:xfrm>
          <a:prstGeom prst="rect">
            <a:avLst/>
          </a:prstGeom>
          <a:noFill/>
          <a:ln>
            <a:noFill/>
          </a:ln>
        </p:spPr>
        <p:txBody>
          <a:bodyPr anchorCtr="0" anchor="b"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86" name="Google Shape;86;p22"/>
          <p:cNvSpPr txBox="1"/>
          <p:nvPr>
            <p:ph idx="1" type="body"/>
          </p:nvPr>
        </p:nvSpPr>
        <p:spPr>
          <a:xfrm>
            <a:off x="1812726" y="4319736"/>
            <a:ext cx="5518500" cy="596100"/>
          </a:xfrm>
          <a:prstGeom prst="rect">
            <a:avLst/>
          </a:prstGeom>
          <a:noFill/>
          <a:ln>
            <a:noFill/>
          </a:ln>
        </p:spPr>
        <p:txBody>
          <a:bodyPr anchorCtr="0" anchor="t" bIns="34275" lIns="34275" spcFirstLastPara="1" rIns="34275" wrap="square" tIns="34275"/>
          <a:lstStyle>
            <a:lvl1pPr indent="-228600" lvl="0" marL="4572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87" name="Google Shape;87;p22"/>
          <p:cNvSpPr txBox="1"/>
          <p:nvPr>
            <p:ph idx="12" type="sldNum"/>
          </p:nvPr>
        </p:nvSpPr>
        <p:spPr>
          <a:xfrm>
            <a:off x="4475930" y="4875609"/>
            <a:ext cx="185400" cy="1917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Center">
  <p:cSld name="Title - Center">
    <p:spTree>
      <p:nvGrpSpPr>
        <p:cNvPr id="88" name="Shape 88"/>
        <p:cNvGrpSpPr/>
        <p:nvPr/>
      </p:nvGrpSpPr>
      <p:grpSpPr>
        <a:xfrm>
          <a:off x="0" y="0"/>
          <a:ext cx="0" cy="0"/>
          <a:chOff x="0" y="0"/>
          <a:chExt cx="0" cy="0"/>
        </a:xfrm>
      </p:grpSpPr>
      <p:sp>
        <p:nvSpPr>
          <p:cNvPr id="89" name="Google Shape;89;p23"/>
          <p:cNvSpPr txBox="1"/>
          <p:nvPr>
            <p:ph type="title"/>
          </p:nvPr>
        </p:nvSpPr>
        <p:spPr>
          <a:xfrm>
            <a:off x="1812726" y="1701105"/>
            <a:ext cx="5518500" cy="1741200"/>
          </a:xfrm>
          <a:prstGeom prst="rect">
            <a:avLst/>
          </a:prstGeom>
          <a:noFill/>
          <a:ln>
            <a:noFill/>
          </a:ln>
        </p:spPr>
        <p:txBody>
          <a:bodyPr anchorCtr="0" anchor="ctr"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90" name="Google Shape;90;p23"/>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Vertical">
  <p:cSld name="Photo - Vertical">
    <p:spTree>
      <p:nvGrpSpPr>
        <p:cNvPr id="91" name="Shape 91"/>
        <p:cNvGrpSpPr/>
        <p:nvPr/>
      </p:nvGrpSpPr>
      <p:grpSpPr>
        <a:xfrm>
          <a:off x="0" y="0"/>
          <a:ext cx="0" cy="0"/>
          <a:chOff x="0" y="0"/>
          <a:chExt cx="0" cy="0"/>
        </a:xfrm>
      </p:grpSpPr>
      <p:sp>
        <p:nvSpPr>
          <p:cNvPr id="92" name="Google Shape;92;p24"/>
          <p:cNvSpPr/>
          <p:nvPr>
            <p:ph idx="2" type="pic"/>
          </p:nvPr>
        </p:nvSpPr>
        <p:spPr>
          <a:xfrm>
            <a:off x="4685854" y="334863"/>
            <a:ext cx="2812800" cy="4339800"/>
          </a:xfrm>
          <a:prstGeom prst="rect">
            <a:avLst/>
          </a:prstGeom>
          <a:noFill/>
          <a:ln>
            <a:noFill/>
          </a:ln>
        </p:spPr>
        <p:txBody>
          <a:bodyPr anchorCtr="0" anchor="t" bIns="34275" lIns="34275" spcFirstLastPara="1" rIns="34275" wrap="square" tIns="34275"/>
          <a:lstStyle>
            <a:lvl1pPr indent="-177800" lvl="0" marL="177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1pPr>
            <a:lvl2pPr indent="-190500" lvl="1" marL="368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228600" lvl="2" marL="571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266700" lvl="3" marL="787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279400" lvl="4" marL="965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3048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048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048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048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93" name="Google Shape;93;p24"/>
          <p:cNvSpPr txBox="1"/>
          <p:nvPr>
            <p:ph type="title"/>
          </p:nvPr>
        </p:nvSpPr>
        <p:spPr>
          <a:xfrm>
            <a:off x="1645295" y="334863"/>
            <a:ext cx="2812800" cy="2103000"/>
          </a:xfrm>
          <a:prstGeom prst="rect">
            <a:avLst/>
          </a:prstGeom>
          <a:noFill/>
          <a:ln>
            <a:noFill/>
          </a:ln>
        </p:spPr>
        <p:txBody>
          <a:bodyPr anchorCtr="0" anchor="b"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Helvetica Neue"/>
              <a:buNone/>
              <a:defRPr b="0" i="0" sz="3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94" name="Google Shape;94;p24"/>
          <p:cNvSpPr txBox="1"/>
          <p:nvPr>
            <p:ph idx="1" type="body"/>
          </p:nvPr>
        </p:nvSpPr>
        <p:spPr>
          <a:xfrm>
            <a:off x="1645295" y="2511474"/>
            <a:ext cx="2812800" cy="2163300"/>
          </a:xfrm>
          <a:prstGeom prst="rect">
            <a:avLst/>
          </a:prstGeom>
          <a:noFill/>
          <a:ln>
            <a:noFill/>
          </a:ln>
        </p:spPr>
        <p:txBody>
          <a:bodyPr anchorCtr="0" anchor="t" bIns="34275" lIns="34275" spcFirstLastPara="1" rIns="34275" wrap="square" tIns="34275"/>
          <a:lstStyle>
            <a:lvl1pPr indent="-228600" lvl="0" marL="4572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400"/>
              <a:buFont typeface="Noto Sans Symbols"/>
              <a:buNone/>
              <a:defRPr b="0" i="0" sz="17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95" name="Google Shape;95;p24"/>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op">
  <p:cSld name="Title - Top">
    <p:spTree>
      <p:nvGrpSpPr>
        <p:cNvPr id="96" name="Shape 96"/>
        <p:cNvGrpSpPr/>
        <p:nvPr/>
      </p:nvGrpSpPr>
      <p:grpSpPr>
        <a:xfrm>
          <a:off x="0" y="0"/>
          <a:ext cx="0" cy="0"/>
          <a:chOff x="0" y="0"/>
          <a:chExt cx="0" cy="0"/>
        </a:xfrm>
      </p:grpSpPr>
      <p:sp>
        <p:nvSpPr>
          <p:cNvPr id="97" name="Google Shape;97;p25"/>
          <p:cNvSpPr txBox="1"/>
          <p:nvPr>
            <p:ph type="title"/>
          </p:nvPr>
        </p:nvSpPr>
        <p:spPr>
          <a:xfrm>
            <a:off x="1645295" y="234404"/>
            <a:ext cx="5853300" cy="1138500"/>
          </a:xfrm>
          <a:prstGeom prst="rect">
            <a:avLst/>
          </a:prstGeom>
          <a:noFill/>
          <a:ln>
            <a:noFill/>
          </a:ln>
        </p:spPr>
        <p:txBody>
          <a:bodyPr anchorCtr="0" anchor="ctr"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98" name="Google Shape;98;p25"/>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ullets &amp; Photo">
  <p:cSld name="Title, Bullets &amp; Photo">
    <p:spTree>
      <p:nvGrpSpPr>
        <p:cNvPr id="99" name="Shape 99"/>
        <p:cNvGrpSpPr/>
        <p:nvPr/>
      </p:nvGrpSpPr>
      <p:grpSpPr>
        <a:xfrm>
          <a:off x="0" y="0"/>
          <a:ext cx="0" cy="0"/>
          <a:chOff x="0" y="0"/>
          <a:chExt cx="0" cy="0"/>
        </a:xfrm>
      </p:grpSpPr>
      <p:sp>
        <p:nvSpPr>
          <p:cNvPr id="100" name="Google Shape;100;p26"/>
          <p:cNvSpPr/>
          <p:nvPr>
            <p:ph idx="2" type="pic"/>
          </p:nvPr>
        </p:nvSpPr>
        <p:spPr>
          <a:xfrm>
            <a:off x="4685854" y="1372939"/>
            <a:ext cx="2812800" cy="3315300"/>
          </a:xfrm>
          <a:prstGeom prst="rect">
            <a:avLst/>
          </a:prstGeom>
          <a:noFill/>
          <a:ln>
            <a:noFill/>
          </a:ln>
        </p:spPr>
        <p:txBody>
          <a:bodyPr anchorCtr="0" anchor="t" bIns="34275" lIns="34275" spcFirstLastPara="1" rIns="34275" wrap="square" tIns="34275"/>
          <a:lstStyle>
            <a:lvl1pPr indent="-177800" lvl="0" marL="177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1pPr>
            <a:lvl2pPr indent="-190500" lvl="1" marL="368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228600" lvl="2" marL="571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266700" lvl="3" marL="787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279400" lvl="4" marL="965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3048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048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048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048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01" name="Google Shape;101;p26"/>
          <p:cNvSpPr txBox="1"/>
          <p:nvPr>
            <p:ph type="title"/>
          </p:nvPr>
        </p:nvSpPr>
        <p:spPr>
          <a:xfrm>
            <a:off x="1645295" y="234404"/>
            <a:ext cx="5853300" cy="1138500"/>
          </a:xfrm>
          <a:prstGeom prst="rect">
            <a:avLst/>
          </a:prstGeom>
          <a:noFill/>
          <a:ln>
            <a:noFill/>
          </a:ln>
        </p:spPr>
        <p:txBody>
          <a:bodyPr anchorCtr="0" anchor="ctr"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102" name="Google Shape;102;p26"/>
          <p:cNvSpPr txBox="1"/>
          <p:nvPr>
            <p:ph idx="1" type="body"/>
          </p:nvPr>
        </p:nvSpPr>
        <p:spPr>
          <a:xfrm>
            <a:off x="1645295" y="1372939"/>
            <a:ext cx="2812800" cy="3315300"/>
          </a:xfrm>
          <a:prstGeom prst="rect">
            <a:avLst/>
          </a:prstGeom>
          <a:noFill/>
          <a:ln>
            <a:noFill/>
          </a:ln>
        </p:spPr>
        <p:txBody>
          <a:bodyPr anchorCtr="0" anchor="ctr" bIns="34275" lIns="34275" spcFirstLastPara="1" rIns="34275" wrap="square" tIns="34275"/>
          <a:lstStyle>
            <a:lvl1pPr indent="-298450" lvl="0" marL="457200" marR="0" rtl="0" algn="l">
              <a:lnSpc>
                <a:spcPct val="100000"/>
              </a:lnSpc>
              <a:spcBef>
                <a:spcPts val="1700"/>
              </a:spcBef>
              <a:spcAft>
                <a:spcPts val="0"/>
              </a:spcAft>
              <a:buClr>
                <a:srgbClr val="000000"/>
              </a:buClr>
              <a:buSzPts val="1100"/>
              <a:buFont typeface="Noto Sans Symbols"/>
              <a:buChar char="●"/>
              <a:defRPr b="0" i="0" sz="1400" u="none" cap="none" strike="noStrike">
                <a:solidFill>
                  <a:srgbClr val="000000"/>
                </a:solidFill>
                <a:latin typeface="Helvetica Neue"/>
                <a:ea typeface="Helvetica Neue"/>
                <a:cs typeface="Helvetica Neue"/>
                <a:sym typeface="Helvetica Neue"/>
              </a:defRPr>
            </a:lvl1pPr>
            <a:lvl2pPr indent="-298450" lvl="1" marL="914400" marR="0" rtl="0" algn="l">
              <a:lnSpc>
                <a:spcPct val="100000"/>
              </a:lnSpc>
              <a:spcBef>
                <a:spcPts val="1700"/>
              </a:spcBef>
              <a:spcAft>
                <a:spcPts val="0"/>
              </a:spcAft>
              <a:buClr>
                <a:srgbClr val="000000"/>
              </a:buClr>
              <a:buSzPts val="1100"/>
              <a:buFont typeface="Noto Sans Symbols"/>
              <a:buChar char="●"/>
              <a:defRPr b="0" i="0" sz="1400" u="none" cap="none" strike="noStrike">
                <a:solidFill>
                  <a:srgbClr val="000000"/>
                </a:solidFill>
                <a:latin typeface="Helvetica Neue"/>
                <a:ea typeface="Helvetica Neue"/>
                <a:cs typeface="Helvetica Neue"/>
                <a:sym typeface="Helvetica Neue"/>
              </a:defRPr>
            </a:lvl2pPr>
            <a:lvl3pPr indent="-298450" lvl="2" marL="1371600" marR="0" rtl="0" algn="l">
              <a:lnSpc>
                <a:spcPct val="100000"/>
              </a:lnSpc>
              <a:spcBef>
                <a:spcPts val="1700"/>
              </a:spcBef>
              <a:spcAft>
                <a:spcPts val="0"/>
              </a:spcAft>
              <a:buClr>
                <a:srgbClr val="000000"/>
              </a:buClr>
              <a:buSzPts val="1100"/>
              <a:buFont typeface="Noto Sans Symbols"/>
              <a:buChar char="●"/>
              <a:defRPr b="0" i="0" sz="1400" u="none" cap="none" strike="noStrike">
                <a:solidFill>
                  <a:srgbClr val="000000"/>
                </a:solidFill>
                <a:latin typeface="Helvetica Neue"/>
                <a:ea typeface="Helvetica Neue"/>
                <a:cs typeface="Helvetica Neue"/>
                <a:sym typeface="Helvetica Neue"/>
              </a:defRPr>
            </a:lvl3pPr>
            <a:lvl4pPr indent="-298450" lvl="3" marL="1828800" marR="0" rtl="0" algn="l">
              <a:lnSpc>
                <a:spcPct val="100000"/>
              </a:lnSpc>
              <a:spcBef>
                <a:spcPts val="1700"/>
              </a:spcBef>
              <a:spcAft>
                <a:spcPts val="0"/>
              </a:spcAft>
              <a:buClr>
                <a:srgbClr val="000000"/>
              </a:buClr>
              <a:buSzPts val="1100"/>
              <a:buFont typeface="Noto Sans Symbols"/>
              <a:buChar char="●"/>
              <a:defRPr b="0" i="0" sz="1400" u="none" cap="none" strike="noStrike">
                <a:solidFill>
                  <a:srgbClr val="000000"/>
                </a:solidFill>
                <a:latin typeface="Helvetica Neue"/>
                <a:ea typeface="Helvetica Neue"/>
                <a:cs typeface="Helvetica Neue"/>
                <a:sym typeface="Helvetica Neue"/>
              </a:defRPr>
            </a:lvl4pPr>
            <a:lvl5pPr indent="-298450" lvl="4" marL="2286000" marR="0" rtl="0" algn="l">
              <a:lnSpc>
                <a:spcPct val="100000"/>
              </a:lnSpc>
              <a:spcBef>
                <a:spcPts val="1700"/>
              </a:spcBef>
              <a:spcAft>
                <a:spcPts val="0"/>
              </a:spcAft>
              <a:buClr>
                <a:srgbClr val="000000"/>
              </a:buClr>
              <a:buSzPts val="1100"/>
              <a:buFont typeface="Noto Sans Symbols"/>
              <a:buChar char="●"/>
              <a:defRPr b="0" i="0" sz="14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03" name="Google Shape;103;p26"/>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p:cSld name="Bullets">
    <p:spTree>
      <p:nvGrpSpPr>
        <p:cNvPr id="104" name="Shape 104"/>
        <p:cNvGrpSpPr/>
        <p:nvPr/>
      </p:nvGrpSpPr>
      <p:grpSpPr>
        <a:xfrm>
          <a:off x="0" y="0"/>
          <a:ext cx="0" cy="0"/>
          <a:chOff x="0" y="0"/>
          <a:chExt cx="0" cy="0"/>
        </a:xfrm>
      </p:grpSpPr>
      <p:sp>
        <p:nvSpPr>
          <p:cNvPr id="105" name="Google Shape;105;p27"/>
          <p:cNvSpPr txBox="1"/>
          <p:nvPr>
            <p:ph idx="1" type="body"/>
          </p:nvPr>
        </p:nvSpPr>
        <p:spPr>
          <a:xfrm>
            <a:off x="1645295" y="669726"/>
            <a:ext cx="5853300" cy="3804000"/>
          </a:xfrm>
          <a:prstGeom prst="rect">
            <a:avLst/>
          </a:prstGeom>
          <a:noFill/>
          <a:ln>
            <a:noFill/>
          </a:ln>
        </p:spPr>
        <p:txBody>
          <a:bodyPr anchorCtr="0" anchor="ctr" bIns="34275" lIns="34275" spcFirstLastPara="1" rIns="34275" wrap="square" tIns="34275"/>
          <a:lstStyle>
            <a:lvl1pPr indent="-317500" lvl="0" marL="4572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1pPr>
            <a:lvl2pPr indent="-317500" lvl="1" marL="9144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2pPr>
            <a:lvl3pPr indent="-317500" lvl="2" marL="13716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3pPr>
            <a:lvl4pPr indent="-317500" lvl="3" marL="18288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4pPr>
            <a:lvl5pPr indent="-317500" lvl="4" marL="2286000" marR="0" rtl="0" algn="l">
              <a:lnSpc>
                <a:spcPct val="100000"/>
              </a:lnSpc>
              <a:spcBef>
                <a:spcPts val="2200"/>
              </a:spcBef>
              <a:spcAft>
                <a:spcPts val="0"/>
              </a:spcAft>
              <a:buClr>
                <a:srgbClr val="000000"/>
              </a:buClr>
              <a:buSzPts val="1400"/>
              <a:buFont typeface="Noto Sans Symbols"/>
              <a:buChar char="●"/>
              <a:defRPr b="0" i="0" sz="19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06" name="Google Shape;106;p27"/>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3 Up">
  <p:cSld name="Photo - 3 Up">
    <p:spTree>
      <p:nvGrpSpPr>
        <p:cNvPr id="107" name="Shape 107"/>
        <p:cNvGrpSpPr/>
        <p:nvPr/>
      </p:nvGrpSpPr>
      <p:grpSpPr>
        <a:xfrm>
          <a:off x="0" y="0"/>
          <a:ext cx="0" cy="0"/>
          <a:chOff x="0" y="0"/>
          <a:chExt cx="0" cy="0"/>
        </a:xfrm>
      </p:grpSpPr>
      <p:sp>
        <p:nvSpPr>
          <p:cNvPr id="108" name="Google Shape;108;p28"/>
          <p:cNvSpPr/>
          <p:nvPr>
            <p:ph idx="2" type="pic"/>
          </p:nvPr>
        </p:nvSpPr>
        <p:spPr>
          <a:xfrm>
            <a:off x="4685854" y="2685604"/>
            <a:ext cx="2812800" cy="1989000"/>
          </a:xfrm>
          <a:prstGeom prst="rect">
            <a:avLst/>
          </a:prstGeom>
          <a:noFill/>
          <a:ln>
            <a:noFill/>
          </a:ln>
        </p:spPr>
        <p:txBody>
          <a:bodyPr anchorCtr="0" anchor="t" bIns="34275" lIns="34275" spcFirstLastPara="1" rIns="34275" wrap="square" tIns="34275"/>
          <a:lstStyle>
            <a:lvl1pPr indent="-177800" lvl="0" marL="177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1pPr>
            <a:lvl2pPr indent="-190500" lvl="1" marL="368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228600" lvl="2" marL="571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266700" lvl="3" marL="787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279400" lvl="4" marL="965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3048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048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048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048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09" name="Google Shape;109;p28"/>
          <p:cNvSpPr/>
          <p:nvPr>
            <p:ph idx="3" type="pic"/>
          </p:nvPr>
        </p:nvSpPr>
        <p:spPr>
          <a:xfrm>
            <a:off x="4689132" y="468808"/>
            <a:ext cx="2812800" cy="1989000"/>
          </a:xfrm>
          <a:prstGeom prst="rect">
            <a:avLst/>
          </a:prstGeom>
          <a:noFill/>
          <a:ln>
            <a:noFill/>
          </a:ln>
        </p:spPr>
        <p:txBody>
          <a:bodyPr anchorCtr="0" anchor="t" bIns="34275" lIns="34275" spcFirstLastPara="1" rIns="34275" wrap="square" tIns="34275"/>
          <a:lstStyle>
            <a:lvl1pPr indent="-177800" lvl="0" marL="177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1pPr>
            <a:lvl2pPr indent="-190500" lvl="1" marL="368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228600" lvl="2" marL="571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266700" lvl="3" marL="787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279400" lvl="4" marL="965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3048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048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048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048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10" name="Google Shape;110;p28"/>
          <p:cNvSpPr/>
          <p:nvPr>
            <p:ph idx="4" type="pic"/>
          </p:nvPr>
        </p:nvSpPr>
        <p:spPr>
          <a:xfrm>
            <a:off x="1645295" y="468808"/>
            <a:ext cx="2812800" cy="4206000"/>
          </a:xfrm>
          <a:prstGeom prst="rect">
            <a:avLst/>
          </a:prstGeom>
          <a:noFill/>
          <a:ln>
            <a:noFill/>
          </a:ln>
        </p:spPr>
        <p:txBody>
          <a:bodyPr anchorCtr="0" anchor="t" bIns="34275" lIns="34275" spcFirstLastPara="1" rIns="34275" wrap="square" tIns="34275"/>
          <a:lstStyle>
            <a:lvl1pPr indent="-177800" lvl="0" marL="177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1pPr>
            <a:lvl2pPr indent="-190500" lvl="1" marL="368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228600" lvl="2" marL="571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266700" lvl="3" marL="787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279400" lvl="4" marL="965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3048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048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048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048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11" name="Google Shape;111;p28"/>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spTree>
      <p:nvGrpSpPr>
        <p:cNvPr id="112" name="Shape 112"/>
        <p:cNvGrpSpPr/>
        <p:nvPr/>
      </p:nvGrpSpPr>
      <p:grpSpPr>
        <a:xfrm>
          <a:off x="0" y="0"/>
          <a:ext cx="0" cy="0"/>
          <a:chOff x="0" y="0"/>
          <a:chExt cx="0" cy="0"/>
        </a:xfrm>
      </p:grpSpPr>
      <p:sp>
        <p:nvSpPr>
          <p:cNvPr id="113" name="Google Shape;113;p29"/>
          <p:cNvSpPr txBox="1"/>
          <p:nvPr>
            <p:ph idx="1" type="body"/>
          </p:nvPr>
        </p:nvSpPr>
        <p:spPr>
          <a:xfrm>
            <a:off x="1812726" y="3355330"/>
            <a:ext cx="5518500" cy="247800"/>
          </a:xfrm>
          <a:prstGeom prst="rect">
            <a:avLst/>
          </a:prstGeom>
          <a:noFill/>
          <a:ln>
            <a:noFill/>
          </a:ln>
        </p:spPr>
        <p:txBody>
          <a:bodyPr anchorCtr="0" anchor="t" bIns="34275" lIns="34275" spcFirstLastPara="1" rIns="34275" wrap="square" tIns="34275"/>
          <a:lstStyle>
            <a:lvl1pPr indent="-228600" lvl="0" marL="457200" marR="0" rtl="0" algn="ctr">
              <a:lnSpc>
                <a:spcPct val="100000"/>
              </a:lnSpc>
              <a:spcBef>
                <a:spcPts val="0"/>
              </a:spcBef>
              <a:spcAft>
                <a:spcPts val="0"/>
              </a:spcAft>
              <a:buClr>
                <a:srgbClr val="000000"/>
              </a:buClr>
              <a:buSzPts val="2400"/>
              <a:buFont typeface="Noto Sans Symbols"/>
              <a:buNone/>
              <a:defRPr b="0" i="0" sz="12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381000" lvl="3" marL="1828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381000" lvl="4" marL="22860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14" name="Google Shape;114;p29"/>
          <p:cNvSpPr txBox="1"/>
          <p:nvPr>
            <p:ph idx="2" type="body"/>
          </p:nvPr>
        </p:nvSpPr>
        <p:spPr>
          <a:xfrm>
            <a:off x="1812726" y="2250132"/>
            <a:ext cx="5518500" cy="361800"/>
          </a:xfrm>
          <a:prstGeom prst="rect">
            <a:avLst/>
          </a:prstGeom>
          <a:noFill/>
          <a:ln>
            <a:noFill/>
          </a:ln>
        </p:spPr>
        <p:txBody>
          <a:bodyPr anchorCtr="0" anchor="ctr" bIns="34275" lIns="34275" spcFirstLastPara="1" rIns="34275" wrap="square" tIns="34275"/>
          <a:lstStyle>
            <a:lvl1pPr indent="-228600" lvl="0" marL="457200" marR="0" rtl="0" algn="ctr">
              <a:lnSpc>
                <a:spcPct val="100000"/>
              </a:lnSpc>
              <a:spcBef>
                <a:spcPts val="0"/>
              </a:spcBef>
              <a:spcAft>
                <a:spcPts val="0"/>
              </a:spcAft>
              <a:buClr>
                <a:srgbClr val="000000"/>
              </a:buClr>
              <a:buSzPts val="2400"/>
              <a:buFont typeface="Noto Sans Symbols"/>
              <a:buNone/>
              <a:defRPr b="0" i="0" sz="20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381000" lvl="3" marL="1828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381000" lvl="4" marL="22860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15" name="Google Shape;115;p29"/>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p:cSld name="Photo">
    <p:spTree>
      <p:nvGrpSpPr>
        <p:cNvPr id="116" name="Shape 116"/>
        <p:cNvGrpSpPr/>
        <p:nvPr/>
      </p:nvGrpSpPr>
      <p:grpSpPr>
        <a:xfrm>
          <a:off x="0" y="0"/>
          <a:ext cx="0" cy="0"/>
          <a:chOff x="0" y="0"/>
          <a:chExt cx="0" cy="0"/>
        </a:xfrm>
      </p:grpSpPr>
      <p:sp>
        <p:nvSpPr>
          <p:cNvPr id="117" name="Google Shape;117;p30"/>
          <p:cNvSpPr/>
          <p:nvPr>
            <p:ph idx="2" type="pic"/>
          </p:nvPr>
        </p:nvSpPr>
        <p:spPr>
          <a:xfrm>
            <a:off x="1143000" y="0"/>
            <a:ext cx="6858000" cy="5143500"/>
          </a:xfrm>
          <a:prstGeom prst="rect">
            <a:avLst/>
          </a:prstGeom>
          <a:noFill/>
          <a:ln>
            <a:noFill/>
          </a:ln>
        </p:spPr>
        <p:txBody>
          <a:bodyPr anchorCtr="0" anchor="t" bIns="34275" lIns="34275" spcFirstLastPara="1" rIns="34275" wrap="square" tIns="34275"/>
          <a:lstStyle>
            <a:lvl1pPr indent="-177800" lvl="0" marL="177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1pPr>
            <a:lvl2pPr indent="-190500" lvl="1" marL="368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228600" lvl="2" marL="571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266700" lvl="3" marL="787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279400" lvl="4" marL="965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304800" lvl="5" marL="1168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04800" lvl="6" marL="13335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04800" lvl="7" marL="15113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04800" lvl="8" marL="1676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18" name="Google Shape;118;p30"/>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18" Type="http://schemas.openxmlformats.org/officeDocument/2006/relationships/theme" Target="../theme/theme2.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49746" y="229118"/>
            <a:ext cx="8241900" cy="695400"/>
          </a:xfrm>
          <a:prstGeom prst="rect">
            <a:avLst/>
          </a:prstGeom>
          <a:noFill/>
          <a:ln>
            <a:noFill/>
          </a:ln>
        </p:spPr>
        <p:txBody>
          <a:bodyPr anchorCtr="0" anchor="ctr" bIns="34275" lIns="34275" spcFirstLastPara="1" rIns="34275" wrap="square" tIns="34275"/>
          <a:lstStyle>
            <a:lvl1pPr indent="0" lvl="0"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1pPr>
            <a:lvl2pPr indent="0" lvl="1"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500"/>
              <a:buFont typeface="Arial"/>
              <a:buNone/>
              <a:defRPr b="1" i="0" sz="3000" u="none" cap="none" strike="noStrike">
                <a:solidFill>
                  <a:srgbClr val="535353"/>
                </a:solidFill>
                <a:latin typeface="Arial"/>
                <a:ea typeface="Arial"/>
                <a:cs typeface="Arial"/>
                <a:sym typeface="Arial"/>
              </a:defRPr>
            </a:lvl9pPr>
          </a:lstStyle>
          <a:p/>
        </p:txBody>
      </p:sp>
      <p:sp>
        <p:nvSpPr>
          <p:cNvPr id="52" name="Google Shape;52;p13"/>
          <p:cNvSpPr txBox="1"/>
          <p:nvPr>
            <p:ph idx="1" type="body"/>
          </p:nvPr>
        </p:nvSpPr>
        <p:spPr>
          <a:xfrm>
            <a:off x="457200" y="1200150"/>
            <a:ext cx="8229600" cy="3943200"/>
          </a:xfrm>
          <a:prstGeom prst="rect">
            <a:avLst/>
          </a:prstGeom>
          <a:noFill/>
          <a:ln>
            <a:noFill/>
          </a:ln>
        </p:spPr>
        <p:txBody>
          <a:bodyPr anchorCtr="0" anchor="t" bIns="34275" lIns="34275" spcFirstLastPara="1" rIns="34275" wrap="square" tIns="34275"/>
          <a:lstStyle>
            <a:lvl1pPr indent="-381000" lvl="0" marL="457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1pPr>
            <a:lvl2pPr indent="-381000" lvl="1" marL="914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2pPr>
            <a:lvl3pPr indent="-381000" lvl="2" marL="1371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3pPr>
            <a:lvl4pPr indent="-381000" lvl="3" marL="1828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4pPr>
            <a:lvl5pPr indent="-381000" lvl="4" marL="22860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5pPr>
            <a:lvl6pPr indent="-381000" lvl="5" marL="27432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6pPr>
            <a:lvl7pPr indent="-381000" lvl="6" marL="32004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7pPr>
            <a:lvl8pPr indent="-381000" lvl="7" marL="36576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8pPr>
            <a:lvl9pPr indent="-381000" lvl="8" marL="4114800" marR="0" rtl="0" algn="l">
              <a:lnSpc>
                <a:spcPct val="100000"/>
              </a:lnSpc>
              <a:spcBef>
                <a:spcPts val="800"/>
              </a:spcBef>
              <a:spcAft>
                <a:spcPts val="0"/>
              </a:spcAft>
              <a:buClr>
                <a:srgbClr val="000000"/>
              </a:buClr>
              <a:buSzPts val="24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53" name="Google Shape;53;p13"/>
          <p:cNvSpPr txBox="1"/>
          <p:nvPr>
            <p:ph idx="12" type="sldNum"/>
          </p:nvPr>
        </p:nvSpPr>
        <p:spPr>
          <a:xfrm>
            <a:off x="4419600" y="4629150"/>
            <a:ext cx="2133600" cy="276300"/>
          </a:xfrm>
          <a:prstGeom prst="rect">
            <a:avLst/>
          </a:prstGeom>
          <a:noFill/>
          <a:ln>
            <a:noFill/>
          </a:ln>
        </p:spPr>
        <p:txBody>
          <a:bodyPr anchorCtr="0" anchor="ctr" bIns="34275" lIns="34275" spcFirstLastPara="1" rIns="34275" wrap="square" tIns="34275">
            <a:noAutofit/>
          </a:bodyPr>
          <a:lstStyle>
            <a:lvl1pPr indent="0" lvl="0"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Font typeface="Calibri"/>
              <a:buNone/>
              <a:defRPr b="0" i="0" sz="9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sz="5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hyperlink" Target="mailto:hunkim+ml@gmail.com" TargetMode="External"/><Relationship Id="rId4" Type="http://schemas.openxmlformats.org/officeDocument/2006/relationships/hyperlink" Target="https://github.com/hunkim/DeepLearningZeroToAll/" TargetMode="External"/><Relationship Id="rId5" Type="http://schemas.openxmlformats.org/officeDocument/2006/relationships/image" Target="../media/image2.png"/><Relationship Id="rId6"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9.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hyperlink" Target="https://www.tensorflow.org/install/install_sources" TargetMode="External"/><Relationship Id="rId4" Type="http://schemas.openxmlformats.org/officeDocument/2006/relationships/hyperlink" Target="https://www.facebook.com/groups/TensorFlowKR/"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hyperlink" Target="https://github.com/hunkim/DeepLearningZeroToAll/" TargetMode="External"/><Relationship Id="rId4" Type="http://schemas.openxmlformats.org/officeDocument/2006/relationships/image" Target="../media/image10.png"/><Relationship Id="rId5"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hyperlink" Target="https://github.com/hunkim/DeepLearningZeroToAll/blob/master/lab-01-basics.ipynb" TargetMode="Externa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hyperlink" Target="https://github.com/hunkim/DeepLearningZeroToAll/blob/master/lab-01-basics.ipynb" TargetMode="External"/><Relationship Id="rId4" Type="http://schemas.openxmlformats.org/officeDocument/2006/relationships/image" Target="../media/image15.png"/><Relationship Id="rId5" Type="http://schemas.openxmlformats.org/officeDocument/2006/relationships/image" Target="../media/image17.png"/><Relationship Id="rId6"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19.png"/><Relationship Id="rId6" Type="http://schemas.openxmlformats.org/officeDocument/2006/relationships/image" Target="../media/image12.png"/><Relationship Id="rId7" Type="http://schemas.openxmlformats.org/officeDocument/2006/relationships/image" Target="../media/image11.png"/><Relationship Id="rId8"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hyperlink" Target="https://github.com/hunkim/DeepLearningZeroToAll/blob/master/lab-01-basics.ipynb" TargetMode="External"/><Relationship Id="rId4" Type="http://schemas.openxmlformats.org/officeDocument/2006/relationships/image" Target="../media/image17.png"/><Relationship Id="rId5" Type="http://schemas.openxmlformats.org/officeDocument/2006/relationships/image" Target="../media/image5.png"/><Relationship Id="rId6"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hyperlink" Target="https://github.com/hunkim/DeepLearningZeroToAll/blob/master/lab-01-basics.ipynb"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hyperlink" Target="https://goo.gl/jPtWN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19.png"/><Relationship Id="rId6" Type="http://schemas.openxmlformats.org/officeDocument/2006/relationships/image" Target="../media/image11.png"/><Relationship Id="rId7" Type="http://schemas.openxmlformats.org/officeDocument/2006/relationships/image" Target="../media/image13.png"/><Relationship Id="rId8"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20.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19.png"/><Relationship Id="rId6" Type="http://schemas.openxmlformats.org/officeDocument/2006/relationships/image" Target="../media/image11.png"/><Relationship Id="rId7" Type="http://schemas.openxmlformats.org/officeDocument/2006/relationships/image" Target="../media/image13.png"/><Relationship Id="rId8"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hyperlink" Target="mailto:hunkim+ml@gmail.com" TargetMode="External"/><Relationship Id="rId4" Type="http://schemas.openxmlformats.org/officeDocument/2006/relationships/hyperlink" Target="https://github.com/hunkim/DeepLearningZeroToAll/" TargetMode="External"/><Relationship Id="rId5" Type="http://schemas.openxmlformats.org/officeDocument/2006/relationships/image" Target="../media/image2.png"/><Relationship Id="rId6"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hyperlink" Target="https://goo.gl/jPtWN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hyperlink" Target="mailto:hunkim+ml@gmail.com" TargetMode="External"/><Relationship Id="rId4" Type="http://schemas.openxmlformats.org/officeDocument/2006/relationships/hyperlink" Target="https://github.com/hunkim/DeepLearningZeroToAll/" TargetMode="External"/><Relationship Id="rId5" Type="http://schemas.openxmlformats.org/officeDocument/2006/relationships/image" Target="../media/image2.png"/><Relationship Id="rId6"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31"/>
          <p:cNvSpPr txBox="1"/>
          <p:nvPr>
            <p:ph type="title"/>
          </p:nvPr>
        </p:nvSpPr>
        <p:spPr>
          <a:xfrm>
            <a:off x="1812726" y="863947"/>
            <a:ext cx="5518500" cy="1741200"/>
          </a:xfrm>
          <a:prstGeom prst="rect">
            <a:avLst/>
          </a:prstGeom>
          <a:noFill/>
          <a:ln>
            <a:noFill/>
          </a:ln>
        </p:spPr>
        <p:txBody>
          <a:bodyPr anchorCtr="0" anchor="b"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4400" u="none" cap="none" strike="noStrike">
                <a:solidFill>
                  <a:srgbClr val="000000"/>
                </a:solidFill>
                <a:latin typeface="Gill Sans"/>
                <a:ea typeface="Gill Sans"/>
                <a:cs typeface="Gill Sans"/>
                <a:sym typeface="Gill Sans"/>
              </a:rPr>
              <a:t>Lab 1</a:t>
            </a:r>
            <a:endParaRPr/>
          </a:p>
          <a:p>
            <a:pPr indent="0" lvl="0" marL="0" marR="0" rtl="0" algn="ctr">
              <a:lnSpc>
                <a:spcPct val="100000"/>
              </a:lnSpc>
              <a:spcBef>
                <a:spcPts val="0"/>
              </a:spcBef>
              <a:spcAft>
                <a:spcPts val="0"/>
              </a:spcAft>
              <a:buClr>
                <a:srgbClr val="000000"/>
              </a:buClr>
              <a:buFont typeface="Gill Sans"/>
              <a:buNone/>
            </a:pPr>
            <a:r>
              <a:rPr b="0" i="0" lang="en" sz="2700" u="none" cap="none" strike="noStrike">
                <a:solidFill>
                  <a:srgbClr val="000000"/>
                </a:solidFill>
                <a:latin typeface="Gill Sans"/>
                <a:ea typeface="Gill Sans"/>
                <a:cs typeface="Gill Sans"/>
                <a:sym typeface="Gill Sans"/>
              </a:rPr>
              <a:t>TensorFlow Basics</a:t>
            </a:r>
            <a:endParaRPr/>
          </a:p>
        </p:txBody>
      </p:sp>
      <p:sp>
        <p:nvSpPr>
          <p:cNvPr id="124" name="Google Shape;124;p31"/>
          <p:cNvSpPr txBox="1"/>
          <p:nvPr>
            <p:ph idx="1" type="body"/>
          </p:nvPr>
        </p:nvSpPr>
        <p:spPr>
          <a:xfrm>
            <a:off x="1279125" y="3208031"/>
            <a:ext cx="6585900" cy="5961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Noto Sans Symbols"/>
              <a:buNone/>
            </a:pPr>
            <a:r>
              <a:rPr b="0" i="0" lang="en" sz="1900" u="none" cap="none" strike="noStrike">
                <a:solidFill>
                  <a:srgbClr val="000000"/>
                </a:solidFill>
                <a:latin typeface="Gill Sans"/>
                <a:ea typeface="Gill Sans"/>
                <a:cs typeface="Gill Sans"/>
                <a:sym typeface="Gill Sans"/>
              </a:rPr>
              <a:t>Sung Kim &lt;</a:t>
            </a:r>
            <a:r>
              <a:rPr b="0" i="0" lang="en" sz="1900" u="sng" cap="none" strike="noStrike">
                <a:solidFill>
                  <a:schemeClr val="hlink"/>
                </a:solidFill>
                <a:latin typeface="Gill Sans"/>
                <a:ea typeface="Gill Sans"/>
                <a:cs typeface="Gill Sans"/>
                <a:sym typeface="Gill Sans"/>
                <a:hlinkClick r:id="rId3"/>
              </a:rPr>
              <a:t>hunkim+ml@gmail.com</a:t>
            </a:r>
            <a:r>
              <a:rPr b="0" i="0" lang="en" sz="1900" u="none" cap="none" strike="noStrike">
                <a:solidFill>
                  <a:srgbClr val="000000"/>
                </a:solidFill>
                <a:latin typeface="Gill Sans"/>
                <a:ea typeface="Gill Sans"/>
                <a:cs typeface="Gill Sans"/>
                <a:sym typeface="Gill Sans"/>
              </a:rPr>
              <a:t>&gt;</a:t>
            </a:r>
            <a:endParaRPr/>
          </a:p>
          <a:p>
            <a:pPr indent="0" lvl="0" marL="0" marR="0" rtl="0" algn="ctr">
              <a:lnSpc>
                <a:spcPct val="100000"/>
              </a:lnSpc>
              <a:spcBef>
                <a:spcPts val="0"/>
              </a:spcBef>
              <a:spcAft>
                <a:spcPts val="0"/>
              </a:spcAft>
              <a:buClr>
                <a:srgbClr val="000000"/>
              </a:buClr>
              <a:buFont typeface="Noto Sans Symbols"/>
              <a:buNone/>
            </a:pPr>
            <a:r>
              <a:rPr lang="en"/>
              <a:t>Code: </a:t>
            </a:r>
            <a:r>
              <a:rPr lang="en" u="sng">
                <a:solidFill>
                  <a:schemeClr val="hlink"/>
                </a:solidFill>
                <a:hlinkClick r:id="rId4"/>
              </a:rPr>
              <a:t>https://github.com/hunkim/DeepLearningZeroToAll/</a:t>
            </a:r>
            <a:endParaRPr/>
          </a:p>
          <a:p>
            <a:pPr indent="0" lvl="0" marL="0" marR="0" rtl="0" algn="ctr">
              <a:lnSpc>
                <a:spcPct val="100000"/>
              </a:lnSpc>
              <a:spcBef>
                <a:spcPts val="0"/>
              </a:spcBef>
              <a:spcAft>
                <a:spcPts val="0"/>
              </a:spcAft>
              <a:buClr>
                <a:srgbClr val="000000"/>
              </a:buClr>
              <a:buFont typeface="Noto Sans Symbols"/>
              <a:buNone/>
            </a:pPr>
            <a:r>
              <a:t/>
            </a:r>
            <a:endParaRPr/>
          </a:p>
          <a:p>
            <a:pPr indent="0" lvl="0" marL="0" marR="0" rtl="0" algn="ctr">
              <a:lnSpc>
                <a:spcPct val="100000"/>
              </a:lnSpc>
              <a:spcBef>
                <a:spcPts val="0"/>
              </a:spcBef>
              <a:spcAft>
                <a:spcPts val="0"/>
              </a:spcAft>
              <a:buClr>
                <a:srgbClr val="000000"/>
              </a:buClr>
              <a:buFont typeface="Noto Sans Symbols"/>
              <a:buNone/>
            </a:pPr>
            <a:r>
              <a:t/>
            </a:r>
            <a:endParaRPr/>
          </a:p>
        </p:txBody>
      </p:sp>
      <p:grpSp>
        <p:nvGrpSpPr>
          <p:cNvPr id="125" name="Google Shape;125;p31"/>
          <p:cNvGrpSpPr/>
          <p:nvPr/>
        </p:nvGrpSpPr>
        <p:grpSpPr>
          <a:xfrm>
            <a:off x="-348127" y="87975"/>
            <a:ext cx="2543803" cy="1589522"/>
            <a:chOff x="-928337" y="234600"/>
            <a:chExt cx="6783474" cy="4238725"/>
          </a:xfrm>
        </p:grpSpPr>
        <p:pic>
          <p:nvPicPr>
            <p:cNvPr id="126" name="Google Shape;126;p31"/>
            <p:cNvPicPr preferRelativeResize="0"/>
            <p:nvPr/>
          </p:nvPicPr>
          <p:blipFill>
            <a:blip r:embed="rId5">
              <a:alphaModFix/>
            </a:blip>
            <a:stretch>
              <a:fillRect/>
            </a:stretch>
          </p:blipFill>
          <p:spPr>
            <a:xfrm>
              <a:off x="-928337" y="656925"/>
              <a:ext cx="6783474" cy="3816400"/>
            </a:xfrm>
            <a:prstGeom prst="rect">
              <a:avLst/>
            </a:prstGeom>
            <a:noFill/>
            <a:ln>
              <a:noFill/>
            </a:ln>
          </p:spPr>
        </p:pic>
        <p:sp>
          <p:nvSpPr>
            <p:cNvPr id="127" name="Google Shape;127;p31"/>
            <p:cNvSpPr txBox="1"/>
            <p:nvPr/>
          </p:nvSpPr>
          <p:spPr>
            <a:xfrm>
              <a:off x="672550" y="234600"/>
              <a:ext cx="3581700" cy="10512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1800"/>
                <a:t>With TF 1.0!</a:t>
              </a:r>
              <a:endParaRPr sz="1800"/>
            </a:p>
          </p:txBody>
        </p:sp>
      </p:grpSp>
      <p:pic>
        <p:nvPicPr>
          <p:cNvPr id="128" name="Google Shape;128;p31"/>
          <p:cNvPicPr preferRelativeResize="0"/>
          <p:nvPr/>
        </p:nvPicPr>
        <p:blipFill>
          <a:blip r:embed="rId6">
            <a:alphaModFix/>
          </a:blip>
          <a:stretch>
            <a:fillRect/>
          </a:stretch>
        </p:blipFill>
        <p:spPr>
          <a:xfrm>
            <a:off x="7546341" y="4261902"/>
            <a:ext cx="1428750" cy="77509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40"/>
          <p:cNvSpPr txBox="1"/>
          <p:nvPr>
            <p:ph type="title"/>
          </p:nvPr>
        </p:nvSpPr>
        <p:spPr>
          <a:xfrm>
            <a:off x="1812726" y="133945"/>
            <a:ext cx="5518500" cy="12858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3400" u="none" cap="none" strike="noStrike">
                <a:solidFill>
                  <a:srgbClr val="000000"/>
                </a:solidFill>
                <a:latin typeface="Gill Sans"/>
                <a:ea typeface="Gill Sans"/>
                <a:cs typeface="Gill Sans"/>
                <a:sym typeface="Gill Sans"/>
              </a:rPr>
              <a:t>TensorFlow</a:t>
            </a:r>
            <a:endParaRPr/>
          </a:p>
        </p:txBody>
      </p:sp>
      <p:sp>
        <p:nvSpPr>
          <p:cNvPr id="193" name="Google Shape;193;p40"/>
          <p:cNvSpPr txBox="1"/>
          <p:nvPr>
            <p:ph idx="1" type="body"/>
          </p:nvPr>
        </p:nvSpPr>
        <p:spPr>
          <a:xfrm>
            <a:off x="1558230" y="769348"/>
            <a:ext cx="6177000" cy="2499000"/>
          </a:xfrm>
          <a:prstGeom prst="rect">
            <a:avLst/>
          </a:prstGeom>
          <a:noFill/>
          <a:ln>
            <a:noFill/>
          </a:ln>
        </p:spPr>
        <p:txBody>
          <a:bodyPr anchorCtr="0" anchor="ctr" bIns="26775" lIns="26775" spcFirstLastPara="1" rIns="26775" wrap="square" tIns="26775">
            <a:noAutofit/>
          </a:bodyPr>
          <a:lstStyle/>
          <a:p>
            <a:pPr indent="-222250" lvl="0" marL="177800" marR="0" rtl="0" algn="l">
              <a:lnSpc>
                <a:spcPct val="100000"/>
              </a:lnSpc>
              <a:spcBef>
                <a:spcPts val="0"/>
              </a:spcBef>
              <a:spcAft>
                <a:spcPts val="0"/>
              </a:spcAft>
              <a:buClr>
                <a:srgbClr val="000000"/>
              </a:buClr>
              <a:buSzPts val="2100"/>
              <a:buFont typeface="Gill Sans"/>
              <a:buChar char="●"/>
            </a:pPr>
            <a:r>
              <a:rPr b="0" i="0" lang="en" sz="2100" u="none" cap="none" strike="noStrike">
                <a:solidFill>
                  <a:srgbClr val="000000"/>
                </a:solidFill>
                <a:latin typeface="Gill Sans"/>
                <a:ea typeface="Gill Sans"/>
                <a:cs typeface="Gill Sans"/>
                <a:sym typeface="Gill Sans"/>
              </a:rPr>
              <a:t>TensorFlow™ is an open source software library for numerical computation using data flow graphs.</a:t>
            </a:r>
            <a:endParaRPr/>
          </a:p>
          <a:p>
            <a:pPr indent="-222250" lvl="0" marL="177800" marR="0" rtl="0" algn="l">
              <a:lnSpc>
                <a:spcPct val="100000"/>
              </a:lnSpc>
              <a:spcBef>
                <a:spcPts val="0"/>
              </a:spcBef>
              <a:spcAft>
                <a:spcPts val="0"/>
              </a:spcAft>
              <a:buClr>
                <a:srgbClr val="000000"/>
              </a:buClr>
              <a:buSzPts val="2100"/>
              <a:buFont typeface="Gill Sans"/>
              <a:buChar char="●"/>
            </a:pPr>
            <a:r>
              <a:rPr b="0" i="0" lang="en" sz="2100" u="none" cap="none" strike="noStrike">
                <a:solidFill>
                  <a:srgbClr val="000000"/>
                </a:solidFill>
                <a:latin typeface="Gill Sans"/>
                <a:ea typeface="Gill Sans"/>
                <a:cs typeface="Gill Sans"/>
                <a:sym typeface="Gill Sans"/>
              </a:rPr>
              <a:t>Python!</a:t>
            </a:r>
            <a:endParaRPr/>
          </a:p>
        </p:txBody>
      </p:sp>
      <p:sp>
        <p:nvSpPr>
          <p:cNvPr id="194" name="Google Shape;194;p40"/>
          <p:cNvSpPr/>
          <p:nvPr/>
        </p:nvSpPr>
        <p:spPr>
          <a:xfrm>
            <a:off x="5497126" y="4780400"/>
            <a:ext cx="3579300" cy="3393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r>
              <a:rPr b="0" i="0" lang="en" sz="1900" u="none" cap="none" strike="noStrike">
                <a:solidFill>
                  <a:srgbClr val="000000"/>
                </a:solidFill>
                <a:latin typeface="Helvetica Neue"/>
                <a:ea typeface="Helvetica Neue"/>
                <a:cs typeface="Helvetica Neue"/>
                <a:sym typeface="Helvetica Neue"/>
              </a:rPr>
              <a:t>https://www.tensorflow.org/</a:t>
            </a:r>
            <a:endParaRPr sz="500"/>
          </a:p>
        </p:txBody>
      </p:sp>
      <p:pic>
        <p:nvPicPr>
          <p:cNvPr id="195" name="Google Shape;195;p40"/>
          <p:cNvPicPr preferRelativeResize="0"/>
          <p:nvPr/>
        </p:nvPicPr>
        <p:blipFill>
          <a:blip r:embed="rId3">
            <a:alphaModFix/>
          </a:blip>
          <a:stretch>
            <a:fillRect/>
          </a:stretch>
        </p:blipFill>
        <p:spPr>
          <a:xfrm>
            <a:off x="2591372" y="2310834"/>
            <a:ext cx="4390349" cy="246957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41"/>
          <p:cNvSpPr txBox="1"/>
          <p:nvPr>
            <p:ph type="title"/>
          </p:nvPr>
        </p:nvSpPr>
        <p:spPr>
          <a:xfrm>
            <a:off x="1812726" y="133945"/>
            <a:ext cx="5518500" cy="12858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3400" u="none" cap="none" strike="noStrike">
                <a:solidFill>
                  <a:srgbClr val="000000"/>
                </a:solidFill>
                <a:latin typeface="Gill Sans"/>
                <a:ea typeface="Gill Sans"/>
                <a:cs typeface="Gill Sans"/>
                <a:sym typeface="Gill Sans"/>
              </a:rPr>
              <a:t>What is a Data Flow Graph?</a:t>
            </a:r>
            <a:endParaRPr/>
          </a:p>
        </p:txBody>
      </p:sp>
      <p:pic>
        <p:nvPicPr>
          <p:cNvPr id="201" name="Google Shape;201;p41"/>
          <p:cNvPicPr preferRelativeResize="0"/>
          <p:nvPr/>
        </p:nvPicPr>
        <p:blipFill rotWithShape="1">
          <a:blip r:embed="rId3">
            <a:alphaModFix/>
          </a:blip>
          <a:srcRect b="0" l="0" r="0" t="0"/>
          <a:stretch/>
        </p:blipFill>
        <p:spPr>
          <a:xfrm>
            <a:off x="5597832" y="1466701"/>
            <a:ext cx="1687800" cy="3000300"/>
          </a:xfrm>
          <a:prstGeom prst="rect">
            <a:avLst/>
          </a:prstGeom>
          <a:noFill/>
          <a:ln>
            <a:noFill/>
          </a:ln>
        </p:spPr>
      </p:pic>
      <p:sp>
        <p:nvSpPr>
          <p:cNvPr id="202" name="Google Shape;202;p41"/>
          <p:cNvSpPr txBox="1"/>
          <p:nvPr>
            <p:ph idx="1" type="body"/>
          </p:nvPr>
        </p:nvSpPr>
        <p:spPr>
          <a:xfrm>
            <a:off x="1530656" y="1413123"/>
            <a:ext cx="3627000" cy="3013800"/>
          </a:xfrm>
          <a:prstGeom prst="rect">
            <a:avLst/>
          </a:prstGeom>
          <a:noFill/>
          <a:ln>
            <a:noFill/>
          </a:ln>
        </p:spPr>
        <p:txBody>
          <a:bodyPr anchorCtr="0" anchor="ctr" bIns="26775" lIns="26775" spcFirstLastPara="1" rIns="26775" wrap="square" tIns="26775">
            <a:noAutofit/>
          </a:bodyPr>
          <a:lstStyle/>
          <a:p>
            <a:pPr indent="-222250" lvl="0" marL="177800" marR="0" rtl="0" algn="l">
              <a:lnSpc>
                <a:spcPct val="100000"/>
              </a:lnSpc>
              <a:spcBef>
                <a:spcPts val="0"/>
              </a:spcBef>
              <a:spcAft>
                <a:spcPts val="0"/>
              </a:spcAft>
              <a:buClr>
                <a:srgbClr val="000000"/>
              </a:buClr>
              <a:buSzPts val="2100"/>
              <a:buFont typeface="Gill Sans"/>
              <a:buChar char="●"/>
            </a:pPr>
            <a:r>
              <a:rPr b="0" i="0" lang="en" sz="2100" u="none" cap="none" strike="noStrike">
                <a:solidFill>
                  <a:srgbClr val="000000"/>
                </a:solidFill>
                <a:latin typeface="Gill Sans"/>
                <a:ea typeface="Gill Sans"/>
                <a:cs typeface="Gill Sans"/>
                <a:sym typeface="Gill Sans"/>
              </a:rPr>
              <a:t>Nodes in the graph represent mathematical operations</a:t>
            </a:r>
            <a:endParaRPr/>
          </a:p>
          <a:p>
            <a:pPr indent="-222250" lvl="0" marL="177800" marR="0" rtl="0" algn="l">
              <a:lnSpc>
                <a:spcPct val="100000"/>
              </a:lnSpc>
              <a:spcBef>
                <a:spcPts val="0"/>
              </a:spcBef>
              <a:spcAft>
                <a:spcPts val="0"/>
              </a:spcAft>
              <a:buClr>
                <a:srgbClr val="000000"/>
              </a:buClr>
              <a:buSzPts val="2100"/>
              <a:buFont typeface="Gill Sans"/>
              <a:buChar char="●"/>
            </a:pPr>
            <a:r>
              <a:rPr b="0" i="0" lang="en" sz="2100" u="none" cap="none" strike="noStrike">
                <a:solidFill>
                  <a:srgbClr val="000000"/>
                </a:solidFill>
                <a:latin typeface="Gill Sans"/>
                <a:ea typeface="Gill Sans"/>
                <a:cs typeface="Gill Sans"/>
                <a:sym typeface="Gill Sans"/>
              </a:rPr>
              <a:t>Edges represent the multidimensional data arrays (tensors) communicated between them. </a:t>
            </a:r>
            <a:endParaRPr/>
          </a:p>
        </p:txBody>
      </p:sp>
      <p:sp>
        <p:nvSpPr>
          <p:cNvPr id="203" name="Google Shape;203;p41"/>
          <p:cNvSpPr/>
          <p:nvPr/>
        </p:nvSpPr>
        <p:spPr>
          <a:xfrm>
            <a:off x="5378916" y="4770947"/>
            <a:ext cx="3690900" cy="3393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r>
              <a:rPr b="0" i="0" lang="en" sz="1900" u="none" cap="none" strike="noStrike">
                <a:solidFill>
                  <a:srgbClr val="000000"/>
                </a:solidFill>
                <a:latin typeface="Helvetica Neue"/>
                <a:ea typeface="Helvetica Neue"/>
                <a:cs typeface="Helvetica Neue"/>
                <a:sym typeface="Helvetica Neue"/>
              </a:rPr>
              <a:t>https://www.tensorflow.org/</a:t>
            </a:r>
            <a:endParaRPr sz="5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42"/>
          <p:cNvSpPr txBox="1"/>
          <p:nvPr>
            <p:ph type="title"/>
          </p:nvPr>
        </p:nvSpPr>
        <p:spPr>
          <a:xfrm>
            <a:off x="1812726" y="133945"/>
            <a:ext cx="5518500" cy="1285800"/>
          </a:xfrm>
          <a:prstGeom prst="rect">
            <a:avLst/>
          </a:prstGeom>
        </p:spPr>
        <p:txBody>
          <a:bodyPr anchorCtr="0" anchor="ctr" bIns="34275" lIns="34275" spcFirstLastPara="1" rIns="34275" wrap="square" tIns="34275">
            <a:noAutofit/>
          </a:bodyPr>
          <a:lstStyle/>
          <a:p>
            <a:pPr indent="0" lvl="0" marL="0" rtl="0" algn="ctr">
              <a:spcBef>
                <a:spcPts val="0"/>
              </a:spcBef>
              <a:spcAft>
                <a:spcPts val="0"/>
              </a:spcAft>
              <a:buNone/>
            </a:pPr>
            <a:r>
              <a:rPr lang="en"/>
              <a:t>Installing TensorFlow</a:t>
            </a:r>
            <a:endParaRPr/>
          </a:p>
        </p:txBody>
      </p:sp>
      <p:sp>
        <p:nvSpPr>
          <p:cNvPr id="209" name="Google Shape;209;p42"/>
          <p:cNvSpPr txBox="1"/>
          <p:nvPr>
            <p:ph idx="1" type="body"/>
          </p:nvPr>
        </p:nvSpPr>
        <p:spPr>
          <a:xfrm>
            <a:off x="452325" y="1086350"/>
            <a:ext cx="8274000" cy="3642300"/>
          </a:xfrm>
          <a:prstGeom prst="rect">
            <a:avLst/>
          </a:prstGeom>
        </p:spPr>
        <p:txBody>
          <a:bodyPr anchorCtr="0" anchor="ctr" bIns="34275" lIns="34275" spcFirstLastPara="1" rIns="34275" wrap="square" tIns="34275">
            <a:noAutofit/>
          </a:bodyPr>
          <a:lstStyle/>
          <a:p>
            <a:pPr indent="-260350" lvl="0" marL="177800" rtl="0" algn="l">
              <a:spcBef>
                <a:spcPts val="1200"/>
              </a:spcBef>
              <a:spcAft>
                <a:spcPts val="0"/>
              </a:spcAft>
              <a:buSzPts val="2700"/>
              <a:buChar char="●"/>
            </a:pPr>
            <a:r>
              <a:rPr lang="en" sz="2700"/>
              <a:t>Linux, Max OSX, Windows</a:t>
            </a:r>
            <a:endParaRPr sz="2700"/>
          </a:p>
          <a:p>
            <a:pPr indent="-260350" lvl="1" marL="342900" rtl="0" algn="l">
              <a:spcBef>
                <a:spcPts val="0"/>
              </a:spcBef>
              <a:spcAft>
                <a:spcPts val="0"/>
              </a:spcAft>
              <a:buSzPts val="2700"/>
              <a:buChar char="•"/>
            </a:pPr>
            <a:r>
              <a:rPr lang="en" sz="2700"/>
              <a:t>(sudo -H) pip install --upgrade tensorflow</a:t>
            </a:r>
            <a:endParaRPr sz="2700"/>
          </a:p>
          <a:p>
            <a:pPr indent="-260350" lvl="1" marL="342900" rtl="0" algn="l">
              <a:spcBef>
                <a:spcPts val="0"/>
              </a:spcBef>
              <a:spcAft>
                <a:spcPts val="0"/>
              </a:spcAft>
              <a:buClr>
                <a:schemeClr val="dk1"/>
              </a:buClr>
              <a:buSzPts val="2700"/>
              <a:buChar char="•"/>
            </a:pPr>
            <a:r>
              <a:rPr lang="en" sz="2700">
                <a:solidFill>
                  <a:schemeClr val="dk1"/>
                </a:solidFill>
              </a:rPr>
              <a:t>(sudo -H) pip install --upgrade tensorflow-gpu</a:t>
            </a:r>
            <a:endParaRPr sz="2700"/>
          </a:p>
          <a:p>
            <a:pPr indent="-260350" lvl="0" marL="177800" rtl="0" algn="l">
              <a:spcBef>
                <a:spcPts val="0"/>
              </a:spcBef>
              <a:spcAft>
                <a:spcPts val="0"/>
              </a:spcAft>
              <a:buSzPts val="2700"/>
              <a:buChar char="●"/>
            </a:pPr>
            <a:r>
              <a:rPr lang="en" sz="2700"/>
              <a:t>From source</a:t>
            </a:r>
            <a:endParaRPr sz="2700"/>
          </a:p>
          <a:p>
            <a:pPr indent="-260350" lvl="1" marL="342900" rtl="0" algn="l">
              <a:spcBef>
                <a:spcPts val="0"/>
              </a:spcBef>
              <a:spcAft>
                <a:spcPts val="0"/>
              </a:spcAft>
              <a:buSzPts val="2700"/>
              <a:buChar char="•"/>
            </a:pPr>
            <a:r>
              <a:rPr lang="en" sz="2700"/>
              <a:t>bazel ... </a:t>
            </a:r>
            <a:endParaRPr sz="2700"/>
          </a:p>
          <a:p>
            <a:pPr indent="-260350" lvl="1" marL="342900" rtl="0" algn="l">
              <a:spcBef>
                <a:spcPts val="0"/>
              </a:spcBef>
              <a:spcAft>
                <a:spcPts val="0"/>
              </a:spcAft>
              <a:buSzPts val="2700"/>
              <a:buChar char="•"/>
            </a:pPr>
            <a:r>
              <a:rPr lang="en" sz="2700">
                <a:uFill>
                  <a:noFill/>
                </a:uFill>
                <a:hlinkClick r:id="rId3"/>
              </a:rPr>
              <a:t>https://www.tensorflow.org/install/install_sources</a:t>
            </a:r>
            <a:endParaRPr sz="2700"/>
          </a:p>
          <a:p>
            <a:pPr indent="-260350" lvl="0" marL="177800" rtl="0" algn="l">
              <a:spcBef>
                <a:spcPts val="0"/>
              </a:spcBef>
              <a:spcAft>
                <a:spcPts val="0"/>
              </a:spcAft>
              <a:buSzPts val="2700"/>
              <a:buChar char="●"/>
            </a:pPr>
            <a:r>
              <a:rPr lang="en" sz="2700"/>
              <a:t>Google search/Community help</a:t>
            </a:r>
            <a:endParaRPr sz="2700"/>
          </a:p>
          <a:p>
            <a:pPr indent="-260350" lvl="1" marL="342900" rtl="0" algn="l">
              <a:spcBef>
                <a:spcPts val="0"/>
              </a:spcBef>
              <a:spcAft>
                <a:spcPts val="0"/>
              </a:spcAft>
              <a:buSzPts val="2700"/>
              <a:buChar char="•"/>
            </a:pPr>
            <a:r>
              <a:rPr lang="en" sz="2700" u="sng">
                <a:solidFill>
                  <a:schemeClr val="hlink"/>
                </a:solidFill>
                <a:hlinkClick r:id="rId4"/>
              </a:rPr>
              <a:t>https://www.facebook.com/groups/TensorFlowKR/</a:t>
            </a:r>
            <a:r>
              <a:rPr lang="en" sz="2700">
                <a:solidFill>
                  <a:schemeClr val="dk1"/>
                </a:solidFill>
              </a:rPr>
              <a:t> </a:t>
            </a:r>
            <a:endParaRPr sz="2700"/>
          </a:p>
        </p:txBody>
      </p:sp>
      <p:sp>
        <p:nvSpPr>
          <p:cNvPr id="210" name="Google Shape;210;p42"/>
          <p:cNvSpPr txBox="1"/>
          <p:nvPr/>
        </p:nvSpPr>
        <p:spPr>
          <a:xfrm>
            <a:off x="4646072" y="4708238"/>
            <a:ext cx="4497900" cy="435300"/>
          </a:xfrm>
          <a:prstGeom prst="rect">
            <a:avLst/>
          </a:prstGeom>
          <a:no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sz="1800">
                <a:solidFill>
                  <a:schemeClr val="dk1"/>
                </a:solidFill>
                <a:latin typeface="Gill Sans"/>
                <a:ea typeface="Gill Sans"/>
                <a:cs typeface="Gill Sans"/>
                <a:sym typeface="Gill Sans"/>
              </a:rPr>
              <a:t>https://www.tensorflow.org/install/</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43"/>
          <p:cNvSpPr txBox="1"/>
          <p:nvPr>
            <p:ph type="title"/>
          </p:nvPr>
        </p:nvSpPr>
        <p:spPr>
          <a:xfrm>
            <a:off x="1812726" y="133945"/>
            <a:ext cx="5518500" cy="1285800"/>
          </a:xfrm>
          <a:prstGeom prst="rect">
            <a:avLst/>
          </a:prstGeom>
        </p:spPr>
        <p:txBody>
          <a:bodyPr anchorCtr="0" anchor="ctr" bIns="34275" lIns="34275" spcFirstLastPara="1" rIns="34275" wrap="square" tIns="34275">
            <a:noAutofit/>
          </a:bodyPr>
          <a:lstStyle/>
          <a:p>
            <a:pPr indent="0" lvl="0" marL="0" rtl="0" algn="ctr">
              <a:spcBef>
                <a:spcPts val="0"/>
              </a:spcBef>
              <a:spcAft>
                <a:spcPts val="0"/>
              </a:spcAft>
              <a:buNone/>
            </a:pPr>
            <a:r>
              <a:rPr lang="en"/>
              <a:t>Check installation and version</a:t>
            </a:r>
            <a:endParaRPr/>
          </a:p>
        </p:txBody>
      </p:sp>
      <p:sp>
        <p:nvSpPr>
          <p:cNvPr id="216" name="Google Shape;216;p43"/>
          <p:cNvSpPr txBox="1"/>
          <p:nvPr/>
        </p:nvSpPr>
        <p:spPr>
          <a:xfrm>
            <a:off x="347663" y="1507331"/>
            <a:ext cx="8489400" cy="3321900"/>
          </a:xfrm>
          <a:prstGeom prst="rect">
            <a:avLst/>
          </a:prstGeom>
          <a:noFill/>
          <a:ln cap="flat" cmpd="sng" w="28575">
            <a:solidFill>
              <a:srgbClr val="4A86E8"/>
            </a:solidFill>
            <a:prstDash val="solid"/>
            <a:round/>
            <a:headEnd len="sm" w="sm" type="none"/>
            <a:tailEnd len="sm" w="sm" type="none"/>
          </a:ln>
        </p:spPr>
        <p:txBody>
          <a:bodyPr anchorCtr="0" anchor="ctr" bIns="34275" lIns="34275" spcFirstLastPara="1" rIns="34275" wrap="square" tIns="34275">
            <a:noAutofit/>
          </a:bodyPr>
          <a:lstStyle/>
          <a:p>
            <a:pPr indent="0" lvl="0" marL="0" rtl="0" algn="l">
              <a:lnSpc>
                <a:spcPct val="115000"/>
              </a:lnSpc>
              <a:spcBef>
                <a:spcPts val="0"/>
              </a:spcBef>
              <a:spcAft>
                <a:spcPts val="0"/>
              </a:spcAft>
              <a:buNone/>
            </a:pPr>
            <a:r>
              <a:rPr lang="en" sz="2000">
                <a:solidFill>
                  <a:schemeClr val="dk1"/>
                </a:solidFill>
                <a:latin typeface="Consolas"/>
                <a:ea typeface="Consolas"/>
                <a:cs typeface="Consolas"/>
                <a:sym typeface="Consolas"/>
              </a:rPr>
              <a:t>Sungs-MacBook-Pro:hunkim$ python3</a:t>
            </a:r>
            <a:endParaRPr sz="2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2000">
                <a:solidFill>
                  <a:schemeClr val="dk1"/>
                </a:solidFill>
                <a:latin typeface="Consolas"/>
                <a:ea typeface="Consolas"/>
                <a:cs typeface="Consolas"/>
                <a:sym typeface="Consolas"/>
              </a:rPr>
              <a:t>Python 3.6.0 (v3.6.0:41df79263a11, Dec 22 2016, 17:23:13)</a:t>
            </a:r>
            <a:endParaRPr sz="2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2000">
                <a:solidFill>
                  <a:schemeClr val="dk1"/>
                </a:solidFill>
                <a:latin typeface="Consolas"/>
                <a:ea typeface="Consolas"/>
                <a:cs typeface="Consolas"/>
                <a:sym typeface="Consolas"/>
              </a:rPr>
              <a:t>[GCC 4.2.1 (Apple Inc. build 5666) (dot 3)] on darwin</a:t>
            </a:r>
            <a:endParaRPr sz="2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2000">
                <a:solidFill>
                  <a:schemeClr val="dk1"/>
                </a:solidFill>
                <a:latin typeface="Consolas"/>
                <a:ea typeface="Consolas"/>
                <a:cs typeface="Consolas"/>
                <a:sym typeface="Consolas"/>
              </a:rPr>
              <a:t>Type "help", "copyright", "credits" or "license" for more information.</a:t>
            </a:r>
            <a:endParaRPr sz="2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2000">
                <a:solidFill>
                  <a:schemeClr val="dk1"/>
                </a:solidFill>
                <a:latin typeface="Consolas"/>
                <a:ea typeface="Consolas"/>
                <a:cs typeface="Consolas"/>
                <a:sym typeface="Consolas"/>
              </a:rPr>
              <a:t>&gt;&gt;&gt; import tensorflow as tf</a:t>
            </a:r>
            <a:endParaRPr sz="2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2000">
                <a:solidFill>
                  <a:schemeClr val="dk1"/>
                </a:solidFill>
                <a:latin typeface="Consolas"/>
                <a:ea typeface="Consolas"/>
                <a:cs typeface="Consolas"/>
                <a:sym typeface="Consolas"/>
              </a:rPr>
              <a:t>&gt;&gt;&gt; tf.__version__</a:t>
            </a:r>
            <a:endParaRPr sz="2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b="1" lang="en" sz="2000">
                <a:solidFill>
                  <a:schemeClr val="dk1"/>
                </a:solidFill>
                <a:latin typeface="Consolas"/>
                <a:ea typeface="Consolas"/>
                <a:cs typeface="Consolas"/>
                <a:sym typeface="Consolas"/>
              </a:rPr>
              <a:t>'1.0.0'</a:t>
            </a:r>
            <a:endParaRPr b="1" sz="2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2000">
                <a:solidFill>
                  <a:schemeClr val="dk1"/>
                </a:solidFill>
                <a:latin typeface="Consolas"/>
                <a:ea typeface="Consolas"/>
                <a:cs typeface="Consolas"/>
                <a:sym typeface="Consolas"/>
              </a:rPr>
              <a:t>&gt;&gt;&gt;</a:t>
            </a:r>
            <a:endParaRPr sz="2000">
              <a:solidFill>
                <a:schemeClr val="dk1"/>
              </a:solidFill>
              <a:latin typeface="Consolas"/>
              <a:ea typeface="Consolas"/>
              <a:cs typeface="Consolas"/>
              <a:sym typeface="Consola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44"/>
          <p:cNvSpPr txBox="1"/>
          <p:nvPr>
            <p:ph type="title"/>
          </p:nvPr>
        </p:nvSpPr>
        <p:spPr>
          <a:xfrm>
            <a:off x="225375" y="133950"/>
            <a:ext cx="8813100" cy="1285800"/>
          </a:xfrm>
          <a:prstGeom prst="rect">
            <a:avLst/>
          </a:prstGeom>
        </p:spPr>
        <p:txBody>
          <a:bodyPr anchorCtr="0" anchor="ctr" bIns="34275" lIns="34275" spcFirstLastPara="1" rIns="34275" wrap="square" tIns="34275">
            <a:noAutofit/>
          </a:bodyPr>
          <a:lstStyle/>
          <a:p>
            <a:pPr indent="0" lvl="0" marL="0" rtl="0" algn="ctr">
              <a:spcBef>
                <a:spcPts val="0"/>
              </a:spcBef>
              <a:spcAft>
                <a:spcPts val="0"/>
              </a:spcAft>
              <a:buNone/>
            </a:pPr>
            <a:r>
              <a:rPr lang="en" sz="3000" u="sng">
                <a:solidFill>
                  <a:schemeClr val="hlink"/>
                </a:solidFill>
                <a:hlinkClick r:id="rId3"/>
              </a:rPr>
              <a:t>https://github.com/hunkim/DeepLearningZeroToAll/</a:t>
            </a:r>
            <a:r>
              <a:rPr lang="en" sz="3000"/>
              <a:t> </a:t>
            </a:r>
            <a:endParaRPr sz="3000"/>
          </a:p>
        </p:txBody>
      </p:sp>
      <p:pic>
        <p:nvPicPr>
          <p:cNvPr id="222" name="Google Shape;222;p44"/>
          <p:cNvPicPr preferRelativeResize="0"/>
          <p:nvPr/>
        </p:nvPicPr>
        <p:blipFill>
          <a:blip r:embed="rId4">
            <a:alphaModFix/>
          </a:blip>
          <a:stretch>
            <a:fillRect/>
          </a:stretch>
        </p:blipFill>
        <p:spPr>
          <a:xfrm>
            <a:off x="152400" y="1572150"/>
            <a:ext cx="4555950" cy="1938950"/>
          </a:xfrm>
          <a:prstGeom prst="rect">
            <a:avLst/>
          </a:prstGeom>
          <a:noFill/>
          <a:ln>
            <a:noFill/>
          </a:ln>
        </p:spPr>
      </p:pic>
      <p:pic>
        <p:nvPicPr>
          <p:cNvPr id="223" name="Google Shape;223;p44"/>
          <p:cNvPicPr preferRelativeResize="0"/>
          <p:nvPr/>
        </p:nvPicPr>
        <p:blipFill>
          <a:blip r:embed="rId5">
            <a:alphaModFix/>
          </a:blip>
          <a:stretch>
            <a:fillRect/>
          </a:stretch>
        </p:blipFill>
        <p:spPr>
          <a:xfrm>
            <a:off x="4822100" y="1572150"/>
            <a:ext cx="4130851" cy="263021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45"/>
          <p:cNvSpPr txBox="1"/>
          <p:nvPr>
            <p:ph type="title"/>
          </p:nvPr>
        </p:nvSpPr>
        <p:spPr>
          <a:xfrm>
            <a:off x="1812726" y="133945"/>
            <a:ext cx="5518500" cy="12858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lang="en"/>
              <a:t>TensorFlow </a:t>
            </a:r>
            <a:r>
              <a:rPr b="0" i="0" lang="en" sz="3400" u="none" cap="none" strike="noStrike">
                <a:solidFill>
                  <a:srgbClr val="000000"/>
                </a:solidFill>
                <a:latin typeface="Gill Sans"/>
                <a:ea typeface="Gill Sans"/>
                <a:cs typeface="Gill Sans"/>
                <a:sym typeface="Gill Sans"/>
              </a:rPr>
              <a:t>Hello World!</a:t>
            </a:r>
            <a:endParaRPr/>
          </a:p>
        </p:txBody>
      </p:sp>
      <p:sp>
        <p:nvSpPr>
          <p:cNvPr id="229" name="Google Shape;229;p45"/>
          <p:cNvSpPr/>
          <p:nvPr/>
        </p:nvSpPr>
        <p:spPr>
          <a:xfrm>
            <a:off x="1097756" y="4781700"/>
            <a:ext cx="8183700" cy="3156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r>
              <a:rPr lang="en" sz="1800" u="sng">
                <a:solidFill>
                  <a:schemeClr val="hlink"/>
                </a:solidFill>
                <a:latin typeface="Gill Sans"/>
                <a:ea typeface="Gill Sans"/>
                <a:cs typeface="Gill Sans"/>
                <a:sym typeface="Gill Sans"/>
                <a:hlinkClick r:id="rId3"/>
              </a:rPr>
              <a:t>https://github.com/hunkim/DeepLearningZeroToAll/blob/master/lab-01-basics.ipynb</a:t>
            </a:r>
            <a:r>
              <a:rPr lang="en" sz="1800">
                <a:solidFill>
                  <a:schemeClr val="dk1"/>
                </a:solidFill>
                <a:latin typeface="Gill Sans"/>
                <a:ea typeface="Gill Sans"/>
                <a:cs typeface="Gill Sans"/>
                <a:sym typeface="Gill Sans"/>
              </a:rPr>
              <a:t> </a:t>
            </a:r>
            <a:endParaRPr sz="1800"/>
          </a:p>
        </p:txBody>
      </p:sp>
      <p:pic>
        <p:nvPicPr>
          <p:cNvPr id="230" name="Google Shape;230;p45"/>
          <p:cNvPicPr preferRelativeResize="0"/>
          <p:nvPr/>
        </p:nvPicPr>
        <p:blipFill>
          <a:blip r:embed="rId4">
            <a:alphaModFix/>
          </a:blip>
          <a:stretch>
            <a:fillRect/>
          </a:stretch>
        </p:blipFill>
        <p:spPr>
          <a:xfrm>
            <a:off x="57150" y="1476971"/>
            <a:ext cx="9029699" cy="2534078"/>
          </a:xfrm>
          <a:prstGeom prst="rect">
            <a:avLst/>
          </a:prstGeom>
          <a:noFill/>
          <a:ln>
            <a:noFill/>
          </a:ln>
        </p:spPr>
      </p:pic>
      <p:sp>
        <p:nvSpPr>
          <p:cNvPr id="231" name="Google Shape;231;p45"/>
          <p:cNvSpPr txBox="1"/>
          <p:nvPr/>
        </p:nvSpPr>
        <p:spPr>
          <a:xfrm>
            <a:off x="889450" y="4144450"/>
            <a:ext cx="7921500" cy="4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b’String’  ‘</a:t>
            </a:r>
            <a:r>
              <a:rPr b="1" lang="en" sz="1600"/>
              <a:t>b</a:t>
            </a:r>
            <a:r>
              <a:rPr lang="en" sz="1600"/>
              <a:t>’ indicates</a:t>
            </a:r>
            <a:r>
              <a:rPr lang="en" sz="1600"/>
              <a:t> </a:t>
            </a:r>
            <a:r>
              <a:rPr i="1" lang="en" sz="1600"/>
              <a:t>Bytes literals</a:t>
            </a:r>
            <a:r>
              <a:rPr lang="en" sz="1600"/>
              <a:t>.  http://stackoverflow.com/questions/6269765/</a:t>
            </a:r>
            <a:endParaRPr sz="1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46"/>
          <p:cNvSpPr txBox="1"/>
          <p:nvPr>
            <p:ph type="title"/>
          </p:nvPr>
        </p:nvSpPr>
        <p:spPr>
          <a:xfrm>
            <a:off x="1812726" y="133945"/>
            <a:ext cx="5518500" cy="12858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lang="en"/>
              <a:t>Computational Graph</a:t>
            </a:r>
            <a:endParaRPr/>
          </a:p>
        </p:txBody>
      </p:sp>
      <p:sp>
        <p:nvSpPr>
          <p:cNvPr id="237" name="Google Shape;237;p46"/>
          <p:cNvSpPr/>
          <p:nvPr/>
        </p:nvSpPr>
        <p:spPr>
          <a:xfrm>
            <a:off x="1097756" y="4781700"/>
            <a:ext cx="8183700" cy="3156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r>
              <a:rPr lang="en" sz="1800" u="sng">
                <a:solidFill>
                  <a:schemeClr val="hlink"/>
                </a:solidFill>
                <a:latin typeface="Gill Sans"/>
                <a:ea typeface="Gill Sans"/>
                <a:cs typeface="Gill Sans"/>
                <a:sym typeface="Gill Sans"/>
                <a:hlinkClick r:id="rId3"/>
              </a:rPr>
              <a:t>https://github.com/hunkim/DeepLearningZeroToAll/blob/master/lab-01-basics.ipynb</a:t>
            </a:r>
            <a:r>
              <a:rPr lang="en" sz="1800">
                <a:solidFill>
                  <a:schemeClr val="dk1"/>
                </a:solidFill>
                <a:latin typeface="Gill Sans"/>
                <a:ea typeface="Gill Sans"/>
                <a:cs typeface="Gill Sans"/>
                <a:sym typeface="Gill Sans"/>
              </a:rPr>
              <a:t> </a:t>
            </a:r>
            <a:endParaRPr sz="1800"/>
          </a:p>
        </p:txBody>
      </p:sp>
      <p:pic>
        <p:nvPicPr>
          <p:cNvPr id="238" name="Google Shape;238;p46"/>
          <p:cNvPicPr preferRelativeResize="0"/>
          <p:nvPr/>
        </p:nvPicPr>
        <p:blipFill>
          <a:blip r:embed="rId4">
            <a:alphaModFix/>
          </a:blip>
          <a:stretch>
            <a:fillRect/>
          </a:stretch>
        </p:blipFill>
        <p:spPr>
          <a:xfrm>
            <a:off x="57150" y="1476970"/>
            <a:ext cx="9029702" cy="2089408"/>
          </a:xfrm>
          <a:prstGeom prst="rect">
            <a:avLst/>
          </a:prstGeom>
          <a:noFill/>
          <a:ln>
            <a:noFill/>
          </a:ln>
        </p:spPr>
      </p:pic>
      <p:pic>
        <p:nvPicPr>
          <p:cNvPr id="239" name="Google Shape;239;p46"/>
          <p:cNvPicPr preferRelativeResize="0"/>
          <p:nvPr/>
        </p:nvPicPr>
        <p:blipFill>
          <a:blip r:embed="rId5">
            <a:alphaModFix/>
          </a:blip>
          <a:stretch>
            <a:fillRect/>
          </a:stretch>
        </p:blipFill>
        <p:spPr>
          <a:xfrm>
            <a:off x="-107156" y="3355767"/>
            <a:ext cx="9194009" cy="1359108"/>
          </a:xfrm>
          <a:prstGeom prst="rect">
            <a:avLst/>
          </a:prstGeom>
          <a:noFill/>
          <a:ln>
            <a:noFill/>
          </a:ln>
        </p:spPr>
      </p:pic>
      <p:pic>
        <p:nvPicPr>
          <p:cNvPr id="240" name="Google Shape;240;p46"/>
          <p:cNvPicPr preferRelativeResize="0"/>
          <p:nvPr/>
        </p:nvPicPr>
        <p:blipFill>
          <a:blip r:embed="rId6">
            <a:alphaModFix/>
          </a:blip>
          <a:stretch>
            <a:fillRect/>
          </a:stretch>
        </p:blipFill>
        <p:spPr>
          <a:xfrm>
            <a:off x="7191011" y="237684"/>
            <a:ext cx="1509505" cy="1285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47"/>
          <p:cNvSpPr txBox="1"/>
          <p:nvPr>
            <p:ph type="title"/>
          </p:nvPr>
        </p:nvSpPr>
        <p:spPr>
          <a:xfrm>
            <a:off x="1812726" y="133945"/>
            <a:ext cx="5518500" cy="1285800"/>
          </a:xfrm>
          <a:prstGeom prst="rect">
            <a:avLst/>
          </a:prstGeom>
        </p:spPr>
        <p:txBody>
          <a:bodyPr anchorCtr="0" anchor="ctr" bIns="34275" lIns="34275" spcFirstLastPara="1" rIns="34275" wrap="square" tIns="34275">
            <a:noAutofit/>
          </a:bodyPr>
          <a:lstStyle/>
          <a:p>
            <a:pPr indent="0" lvl="0" marL="0" rtl="0" algn="ctr">
              <a:spcBef>
                <a:spcPts val="0"/>
              </a:spcBef>
              <a:spcAft>
                <a:spcPts val="0"/>
              </a:spcAft>
              <a:buNone/>
            </a:pPr>
            <a:r>
              <a:rPr lang="en"/>
              <a:t>TensorFlow Mechanics </a:t>
            </a:r>
            <a:endParaRPr/>
          </a:p>
        </p:txBody>
      </p:sp>
      <p:sp>
        <p:nvSpPr>
          <p:cNvPr id="246" name="Google Shape;246;p47"/>
          <p:cNvSpPr txBox="1"/>
          <p:nvPr/>
        </p:nvSpPr>
        <p:spPr>
          <a:xfrm>
            <a:off x="1318525" y="1230775"/>
            <a:ext cx="3384000" cy="6057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1400"/>
              <a:t>feed data and run graph (operation)</a:t>
            </a:r>
            <a:br>
              <a:rPr lang="en" sz="1400"/>
            </a:br>
            <a:r>
              <a:rPr b="1" i="1" lang="en" sz="1400"/>
              <a:t>sess.run (op) </a:t>
            </a:r>
            <a:endParaRPr b="1" i="1" sz="1400"/>
          </a:p>
          <a:p>
            <a:pPr indent="0" lvl="0" marL="0" rtl="0" algn="l">
              <a:spcBef>
                <a:spcPts val="0"/>
              </a:spcBef>
              <a:spcAft>
                <a:spcPts val="0"/>
              </a:spcAft>
              <a:buNone/>
            </a:pPr>
            <a:r>
              <a:t/>
            </a:r>
            <a:endParaRPr sz="1400"/>
          </a:p>
        </p:txBody>
      </p:sp>
      <p:sp>
        <p:nvSpPr>
          <p:cNvPr id="247" name="Google Shape;247;p47"/>
          <p:cNvSpPr txBox="1"/>
          <p:nvPr/>
        </p:nvSpPr>
        <p:spPr>
          <a:xfrm>
            <a:off x="7158250" y="3555456"/>
            <a:ext cx="3384000" cy="8916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1400"/>
              <a:t>update variables </a:t>
            </a:r>
            <a:endParaRPr sz="1400"/>
          </a:p>
          <a:p>
            <a:pPr indent="0" lvl="0" marL="0" rtl="0" algn="l">
              <a:spcBef>
                <a:spcPts val="0"/>
              </a:spcBef>
              <a:spcAft>
                <a:spcPts val="0"/>
              </a:spcAft>
              <a:buNone/>
            </a:pPr>
            <a:r>
              <a:rPr lang="en" sz="1400"/>
              <a:t>in the graph </a:t>
            </a:r>
            <a:endParaRPr sz="1400"/>
          </a:p>
          <a:p>
            <a:pPr indent="0" lvl="0" marL="0" rtl="0" algn="l">
              <a:spcBef>
                <a:spcPts val="0"/>
              </a:spcBef>
              <a:spcAft>
                <a:spcPts val="0"/>
              </a:spcAft>
              <a:buNone/>
            </a:pPr>
            <a:r>
              <a:rPr lang="en" sz="1400"/>
              <a:t>(and return values)</a:t>
            </a:r>
            <a:r>
              <a:rPr b="1" lang="en" sz="1400"/>
              <a:t> </a:t>
            </a:r>
            <a:endParaRPr b="1" sz="1400"/>
          </a:p>
          <a:p>
            <a:pPr indent="0" lvl="0" marL="0" rtl="0" algn="l">
              <a:spcBef>
                <a:spcPts val="0"/>
              </a:spcBef>
              <a:spcAft>
                <a:spcPts val="0"/>
              </a:spcAft>
              <a:buNone/>
            </a:pPr>
            <a:r>
              <a:t/>
            </a:r>
            <a:endParaRPr sz="1400"/>
          </a:p>
        </p:txBody>
      </p:sp>
      <p:sp>
        <p:nvSpPr>
          <p:cNvPr id="248" name="Google Shape;248;p47"/>
          <p:cNvSpPr txBox="1"/>
          <p:nvPr/>
        </p:nvSpPr>
        <p:spPr>
          <a:xfrm>
            <a:off x="902050" y="3090550"/>
            <a:ext cx="2391600" cy="4431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1400"/>
              <a:t>Build graph </a:t>
            </a:r>
            <a:r>
              <a:rPr lang="en"/>
              <a:t>using</a:t>
            </a:r>
            <a:r>
              <a:rPr lang="en" sz="1400"/>
              <a:t> </a:t>
            </a:r>
            <a:endParaRPr sz="1400"/>
          </a:p>
          <a:p>
            <a:pPr indent="0" lvl="0" marL="0" rtl="0" algn="l">
              <a:spcBef>
                <a:spcPts val="0"/>
              </a:spcBef>
              <a:spcAft>
                <a:spcPts val="0"/>
              </a:spcAft>
              <a:buNone/>
            </a:pPr>
            <a:r>
              <a:rPr lang="en" sz="1400"/>
              <a:t>TensorFlow operations</a:t>
            </a:r>
            <a:endParaRPr sz="1400"/>
          </a:p>
        </p:txBody>
      </p:sp>
      <p:grpSp>
        <p:nvGrpSpPr>
          <p:cNvPr id="249" name="Google Shape;249;p47"/>
          <p:cNvGrpSpPr/>
          <p:nvPr/>
        </p:nvGrpSpPr>
        <p:grpSpPr>
          <a:xfrm>
            <a:off x="2947675" y="1707149"/>
            <a:ext cx="4345525" cy="3285000"/>
            <a:chOff x="2322525" y="1302249"/>
            <a:chExt cx="4345525" cy="3285000"/>
          </a:xfrm>
        </p:grpSpPr>
        <p:pic>
          <p:nvPicPr>
            <p:cNvPr id="250" name="Google Shape;250;p47"/>
            <p:cNvPicPr preferRelativeResize="0"/>
            <p:nvPr/>
          </p:nvPicPr>
          <p:blipFill>
            <a:blip r:embed="rId3">
              <a:alphaModFix/>
            </a:blip>
            <a:stretch>
              <a:fillRect/>
            </a:stretch>
          </p:blipFill>
          <p:spPr>
            <a:xfrm>
              <a:off x="2322525" y="1302249"/>
              <a:ext cx="4345525" cy="3285000"/>
            </a:xfrm>
            <a:prstGeom prst="rect">
              <a:avLst/>
            </a:prstGeom>
            <a:noFill/>
            <a:ln>
              <a:noFill/>
            </a:ln>
          </p:spPr>
        </p:pic>
        <p:pic>
          <p:nvPicPr>
            <p:cNvPr id="251" name="Google Shape;251;p47"/>
            <p:cNvPicPr preferRelativeResize="0"/>
            <p:nvPr/>
          </p:nvPicPr>
          <p:blipFill>
            <a:blip r:embed="rId4">
              <a:alphaModFix/>
            </a:blip>
            <a:stretch>
              <a:fillRect/>
            </a:stretch>
          </p:blipFill>
          <p:spPr>
            <a:xfrm>
              <a:off x="2556025" y="2044163"/>
              <a:ext cx="1431725" cy="1765275"/>
            </a:xfrm>
            <a:prstGeom prst="rect">
              <a:avLst/>
            </a:prstGeom>
            <a:noFill/>
            <a:ln>
              <a:noFill/>
            </a:ln>
          </p:spPr>
        </p:pic>
      </p:grpSp>
      <p:pic>
        <p:nvPicPr>
          <p:cNvPr id="252" name="Google Shape;252;p47"/>
          <p:cNvPicPr preferRelativeResize="0"/>
          <p:nvPr/>
        </p:nvPicPr>
        <p:blipFill>
          <a:blip r:embed="rId5">
            <a:alphaModFix/>
          </a:blip>
          <a:stretch>
            <a:fillRect/>
          </a:stretch>
        </p:blipFill>
        <p:spPr>
          <a:xfrm>
            <a:off x="4723075" y="2956725"/>
            <a:ext cx="1290879" cy="863149"/>
          </a:xfrm>
          <a:prstGeom prst="rect">
            <a:avLst/>
          </a:prstGeom>
          <a:noFill/>
          <a:ln>
            <a:noFill/>
          </a:ln>
        </p:spPr>
      </p:pic>
      <p:pic>
        <p:nvPicPr>
          <p:cNvPr id="253" name="Google Shape;253;p47"/>
          <p:cNvPicPr preferRelativeResize="0"/>
          <p:nvPr/>
        </p:nvPicPr>
        <p:blipFill>
          <a:blip r:embed="rId6">
            <a:alphaModFix/>
          </a:blip>
          <a:stretch>
            <a:fillRect/>
          </a:stretch>
        </p:blipFill>
        <p:spPr>
          <a:xfrm>
            <a:off x="544625" y="3178750"/>
            <a:ext cx="357425" cy="354900"/>
          </a:xfrm>
          <a:prstGeom prst="rect">
            <a:avLst/>
          </a:prstGeom>
          <a:noFill/>
          <a:ln>
            <a:noFill/>
          </a:ln>
        </p:spPr>
      </p:pic>
      <p:pic>
        <p:nvPicPr>
          <p:cNvPr id="254" name="Google Shape;254;p47"/>
          <p:cNvPicPr preferRelativeResize="0"/>
          <p:nvPr/>
        </p:nvPicPr>
        <p:blipFill>
          <a:blip r:embed="rId7">
            <a:alphaModFix/>
          </a:blip>
          <a:stretch>
            <a:fillRect/>
          </a:stretch>
        </p:blipFill>
        <p:spPr>
          <a:xfrm>
            <a:off x="929125" y="1314737"/>
            <a:ext cx="357425" cy="354838"/>
          </a:xfrm>
          <a:prstGeom prst="rect">
            <a:avLst/>
          </a:prstGeom>
          <a:noFill/>
          <a:ln>
            <a:noFill/>
          </a:ln>
        </p:spPr>
      </p:pic>
      <p:pic>
        <p:nvPicPr>
          <p:cNvPr id="255" name="Google Shape;255;p47"/>
          <p:cNvPicPr preferRelativeResize="0"/>
          <p:nvPr/>
        </p:nvPicPr>
        <p:blipFill>
          <a:blip r:embed="rId8">
            <a:alphaModFix/>
          </a:blip>
          <a:stretch>
            <a:fillRect/>
          </a:stretch>
        </p:blipFill>
        <p:spPr>
          <a:xfrm>
            <a:off x="6800825" y="3767475"/>
            <a:ext cx="357425" cy="35488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48"/>
          <p:cNvSpPr txBox="1"/>
          <p:nvPr>
            <p:ph type="title"/>
          </p:nvPr>
        </p:nvSpPr>
        <p:spPr>
          <a:xfrm>
            <a:off x="1812726" y="133945"/>
            <a:ext cx="5518500" cy="12858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lang="en"/>
              <a:t>Computational Graph</a:t>
            </a:r>
            <a:endParaRPr/>
          </a:p>
        </p:txBody>
      </p:sp>
      <p:sp>
        <p:nvSpPr>
          <p:cNvPr id="261" name="Google Shape;261;p48"/>
          <p:cNvSpPr/>
          <p:nvPr/>
        </p:nvSpPr>
        <p:spPr>
          <a:xfrm>
            <a:off x="1097756" y="4781700"/>
            <a:ext cx="8183700" cy="3156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r>
              <a:rPr lang="en" sz="1800" u="sng">
                <a:solidFill>
                  <a:schemeClr val="hlink"/>
                </a:solidFill>
                <a:latin typeface="Gill Sans"/>
                <a:ea typeface="Gill Sans"/>
                <a:cs typeface="Gill Sans"/>
                <a:sym typeface="Gill Sans"/>
                <a:hlinkClick r:id="rId3"/>
              </a:rPr>
              <a:t>https://github.com/hunkim/DeepLearningZeroToAll/blob/master/lab-01-basics.ipynb</a:t>
            </a:r>
            <a:r>
              <a:rPr lang="en" sz="1800">
                <a:solidFill>
                  <a:schemeClr val="dk1"/>
                </a:solidFill>
                <a:latin typeface="Gill Sans"/>
                <a:ea typeface="Gill Sans"/>
                <a:cs typeface="Gill Sans"/>
                <a:sym typeface="Gill Sans"/>
              </a:rPr>
              <a:t> </a:t>
            </a:r>
            <a:endParaRPr sz="1800"/>
          </a:p>
        </p:txBody>
      </p:sp>
      <p:pic>
        <p:nvPicPr>
          <p:cNvPr id="262" name="Google Shape;262;p48"/>
          <p:cNvPicPr preferRelativeResize="0"/>
          <p:nvPr/>
        </p:nvPicPr>
        <p:blipFill>
          <a:blip r:embed="rId4">
            <a:alphaModFix/>
          </a:blip>
          <a:stretch>
            <a:fillRect/>
          </a:stretch>
        </p:blipFill>
        <p:spPr>
          <a:xfrm>
            <a:off x="-107156" y="3191461"/>
            <a:ext cx="9194009" cy="1359108"/>
          </a:xfrm>
          <a:prstGeom prst="rect">
            <a:avLst/>
          </a:prstGeom>
          <a:noFill/>
          <a:ln>
            <a:noFill/>
          </a:ln>
        </p:spPr>
      </p:pic>
      <p:pic>
        <p:nvPicPr>
          <p:cNvPr id="263" name="Google Shape;263;p48"/>
          <p:cNvPicPr preferRelativeResize="0"/>
          <p:nvPr/>
        </p:nvPicPr>
        <p:blipFill>
          <a:blip r:embed="rId5">
            <a:alphaModFix/>
          </a:blip>
          <a:stretch>
            <a:fillRect/>
          </a:stretch>
        </p:blipFill>
        <p:spPr>
          <a:xfrm>
            <a:off x="7191011" y="237684"/>
            <a:ext cx="1509505" cy="1285875"/>
          </a:xfrm>
          <a:prstGeom prst="rect">
            <a:avLst/>
          </a:prstGeom>
          <a:noFill/>
          <a:ln>
            <a:noFill/>
          </a:ln>
        </p:spPr>
      </p:pic>
      <p:pic>
        <p:nvPicPr>
          <p:cNvPr id="264" name="Google Shape;264;p48"/>
          <p:cNvPicPr preferRelativeResize="0"/>
          <p:nvPr/>
        </p:nvPicPr>
        <p:blipFill>
          <a:blip r:embed="rId6">
            <a:alphaModFix/>
          </a:blip>
          <a:stretch>
            <a:fillRect/>
          </a:stretch>
        </p:blipFill>
        <p:spPr>
          <a:xfrm>
            <a:off x="57150" y="1580709"/>
            <a:ext cx="9029697" cy="803690"/>
          </a:xfrm>
          <a:prstGeom prst="rect">
            <a:avLst/>
          </a:prstGeom>
          <a:noFill/>
          <a:ln>
            <a:noFill/>
          </a:ln>
        </p:spPr>
      </p:pic>
      <p:sp>
        <p:nvSpPr>
          <p:cNvPr id="265" name="Google Shape;265;p48"/>
          <p:cNvSpPr txBox="1"/>
          <p:nvPr/>
        </p:nvSpPr>
        <p:spPr>
          <a:xfrm>
            <a:off x="670125" y="1285331"/>
            <a:ext cx="4221300" cy="443100"/>
          </a:xfrm>
          <a:prstGeom prst="rect">
            <a:avLst/>
          </a:prstGeom>
          <a:noFill/>
          <a:ln>
            <a:noFill/>
          </a:ln>
        </p:spPr>
        <p:txBody>
          <a:bodyPr anchorCtr="0" anchor="t" bIns="34275" lIns="34275" spcFirstLastPara="1" rIns="34275" wrap="square" tIns="34275">
            <a:noAutofit/>
          </a:bodyPr>
          <a:lstStyle/>
          <a:p>
            <a:pPr indent="-177800" lvl="0" marL="177800" rtl="0" algn="l">
              <a:spcBef>
                <a:spcPts val="0"/>
              </a:spcBef>
              <a:spcAft>
                <a:spcPts val="0"/>
              </a:spcAft>
              <a:buSzPts val="1400"/>
              <a:buAutoNum type="arabicParenBoth"/>
            </a:pPr>
            <a:r>
              <a:rPr lang="en" sz="1400"/>
              <a:t>Build graph (tensors) using TensorFlow operations</a:t>
            </a:r>
            <a:endParaRPr sz="1400"/>
          </a:p>
        </p:txBody>
      </p:sp>
      <p:sp>
        <p:nvSpPr>
          <p:cNvPr id="266" name="Google Shape;266;p48"/>
          <p:cNvSpPr txBox="1"/>
          <p:nvPr/>
        </p:nvSpPr>
        <p:spPr>
          <a:xfrm>
            <a:off x="1192294" y="2684597"/>
            <a:ext cx="3384000" cy="6057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1400"/>
              <a:t>(2) feed data and run graph (operation)</a:t>
            </a:r>
            <a:br>
              <a:rPr lang="en" sz="1400"/>
            </a:br>
            <a:r>
              <a:rPr lang="en" sz="1400"/>
              <a:t>     </a:t>
            </a:r>
            <a:r>
              <a:rPr b="1" i="1" lang="en" sz="1400"/>
              <a:t>sess.run (op) </a:t>
            </a:r>
            <a:endParaRPr b="1" i="1" sz="1400"/>
          </a:p>
          <a:p>
            <a:pPr indent="0" lvl="0" marL="0" rtl="0" algn="l">
              <a:spcBef>
                <a:spcPts val="0"/>
              </a:spcBef>
              <a:spcAft>
                <a:spcPts val="0"/>
              </a:spcAft>
              <a:buNone/>
            </a:pPr>
            <a:r>
              <a:t/>
            </a:r>
            <a:endParaRPr sz="1400"/>
          </a:p>
        </p:txBody>
      </p:sp>
      <p:sp>
        <p:nvSpPr>
          <p:cNvPr id="267" name="Google Shape;267;p48"/>
          <p:cNvSpPr txBox="1"/>
          <p:nvPr/>
        </p:nvSpPr>
        <p:spPr>
          <a:xfrm>
            <a:off x="4891463" y="2698781"/>
            <a:ext cx="3384000" cy="6057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1400"/>
              <a:t>(3) update variables in the graph </a:t>
            </a:r>
            <a:endParaRPr sz="1400"/>
          </a:p>
          <a:p>
            <a:pPr indent="0" lvl="0" marL="0" rtl="0" algn="l">
              <a:spcBef>
                <a:spcPts val="0"/>
              </a:spcBef>
              <a:spcAft>
                <a:spcPts val="0"/>
              </a:spcAft>
              <a:buNone/>
            </a:pPr>
            <a:r>
              <a:rPr lang="en" sz="1400"/>
              <a:t>(and return values)</a:t>
            </a:r>
            <a:r>
              <a:rPr b="1" lang="en" sz="1400"/>
              <a:t> </a:t>
            </a:r>
            <a:endParaRPr b="1" sz="1400"/>
          </a:p>
          <a:p>
            <a:pPr indent="0" lvl="0" marL="0" rtl="0" algn="l">
              <a:spcBef>
                <a:spcPts val="0"/>
              </a:spcBef>
              <a:spcAft>
                <a:spcPts val="0"/>
              </a:spcAft>
              <a:buNone/>
            </a:pPr>
            <a:r>
              <a:t/>
            </a: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49"/>
          <p:cNvSpPr txBox="1"/>
          <p:nvPr>
            <p:ph type="title"/>
          </p:nvPr>
        </p:nvSpPr>
        <p:spPr>
          <a:xfrm>
            <a:off x="1812726" y="133945"/>
            <a:ext cx="5518500" cy="1285800"/>
          </a:xfrm>
          <a:prstGeom prst="rect">
            <a:avLst/>
          </a:prstGeom>
        </p:spPr>
        <p:txBody>
          <a:bodyPr anchorCtr="0" anchor="ctr" bIns="34275" lIns="34275" spcFirstLastPara="1" rIns="34275" wrap="square" tIns="34275">
            <a:noAutofit/>
          </a:bodyPr>
          <a:lstStyle/>
          <a:p>
            <a:pPr indent="0" lvl="0" marL="0" rtl="0" algn="ctr">
              <a:spcBef>
                <a:spcPts val="0"/>
              </a:spcBef>
              <a:spcAft>
                <a:spcPts val="0"/>
              </a:spcAft>
              <a:buNone/>
            </a:pPr>
            <a:r>
              <a:rPr lang="en"/>
              <a:t>Placeholder </a:t>
            </a:r>
            <a:endParaRPr/>
          </a:p>
        </p:txBody>
      </p:sp>
      <p:pic>
        <p:nvPicPr>
          <p:cNvPr id="273" name="Google Shape;273;p49"/>
          <p:cNvPicPr preferRelativeResize="0"/>
          <p:nvPr/>
        </p:nvPicPr>
        <p:blipFill>
          <a:blip r:embed="rId3">
            <a:alphaModFix/>
          </a:blip>
          <a:stretch>
            <a:fillRect/>
          </a:stretch>
        </p:blipFill>
        <p:spPr>
          <a:xfrm>
            <a:off x="57150" y="2141339"/>
            <a:ext cx="9029704" cy="1727248"/>
          </a:xfrm>
          <a:prstGeom prst="rect">
            <a:avLst/>
          </a:prstGeom>
          <a:noFill/>
          <a:ln>
            <a:noFill/>
          </a:ln>
        </p:spPr>
      </p:pic>
      <p:sp>
        <p:nvSpPr>
          <p:cNvPr id="274" name="Google Shape;274;p49"/>
          <p:cNvSpPr/>
          <p:nvPr/>
        </p:nvSpPr>
        <p:spPr>
          <a:xfrm>
            <a:off x="1097756" y="4781700"/>
            <a:ext cx="8183700" cy="3156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r>
              <a:rPr lang="en" sz="1800" u="sng">
                <a:solidFill>
                  <a:schemeClr val="hlink"/>
                </a:solidFill>
                <a:latin typeface="Gill Sans"/>
                <a:ea typeface="Gill Sans"/>
                <a:cs typeface="Gill Sans"/>
                <a:sym typeface="Gill Sans"/>
                <a:hlinkClick r:id="rId4"/>
              </a:rPr>
              <a:t>https://github.com/hunkim/DeepLearningZeroToAll/blob/master/lab-01-basics.ipynb</a:t>
            </a:r>
            <a:r>
              <a:rPr lang="en" sz="1800">
                <a:solidFill>
                  <a:schemeClr val="dk1"/>
                </a:solidFill>
                <a:latin typeface="Gill Sans"/>
                <a:ea typeface="Gill Sans"/>
                <a:cs typeface="Gill Sans"/>
                <a:sym typeface="Gill Sans"/>
              </a:rPr>
              <a:t> </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pic>
        <p:nvPicPr>
          <p:cNvPr id="133" name="Google Shape;133;p32"/>
          <p:cNvPicPr preferRelativeResize="0"/>
          <p:nvPr/>
        </p:nvPicPr>
        <p:blipFill>
          <a:blip r:embed="rId3">
            <a:alphaModFix/>
          </a:blip>
          <a:stretch>
            <a:fillRect/>
          </a:stretch>
        </p:blipFill>
        <p:spPr>
          <a:xfrm>
            <a:off x="1532442" y="1538300"/>
            <a:ext cx="6008308" cy="3329575"/>
          </a:xfrm>
          <a:prstGeom prst="rect">
            <a:avLst/>
          </a:prstGeom>
          <a:noFill/>
          <a:ln>
            <a:noFill/>
          </a:ln>
        </p:spPr>
      </p:pic>
      <p:sp>
        <p:nvSpPr>
          <p:cNvPr id="134" name="Google Shape;134;p32"/>
          <p:cNvSpPr txBox="1"/>
          <p:nvPr>
            <p:ph type="title"/>
          </p:nvPr>
        </p:nvSpPr>
        <p:spPr>
          <a:xfrm>
            <a:off x="0" y="286350"/>
            <a:ext cx="9073200" cy="1285800"/>
          </a:xfrm>
          <a:prstGeom prst="rect">
            <a:avLst/>
          </a:prstGeom>
        </p:spPr>
        <p:txBody>
          <a:bodyPr anchorCtr="0" anchor="b" bIns="34275" lIns="34275" spcFirstLastPara="1" rIns="34275" wrap="square" tIns="34275">
            <a:noAutofit/>
          </a:bodyPr>
          <a:lstStyle/>
          <a:p>
            <a:pPr indent="0" lvl="0" marL="0" rtl="0" algn="ctr">
              <a:spcBef>
                <a:spcPts val="0"/>
              </a:spcBef>
              <a:spcAft>
                <a:spcPts val="0"/>
              </a:spcAft>
              <a:buNone/>
            </a:pPr>
            <a:r>
              <a:rPr lang="en"/>
              <a:t>Call for comments</a:t>
            </a:r>
            <a:endParaRPr/>
          </a:p>
          <a:p>
            <a:pPr indent="0" lvl="0" marL="0" rtl="0" algn="ctr">
              <a:spcBef>
                <a:spcPts val="0"/>
              </a:spcBef>
              <a:spcAft>
                <a:spcPts val="0"/>
              </a:spcAft>
              <a:buNone/>
            </a:pPr>
            <a:r>
              <a:rPr lang="en" sz="2800"/>
              <a:t>Please feel free to add comments directly on these slides</a:t>
            </a:r>
            <a:endParaRPr sz="2800"/>
          </a:p>
          <a:p>
            <a:pPr indent="0" lvl="0" marL="0" rtl="0" algn="ctr">
              <a:spcBef>
                <a:spcPts val="0"/>
              </a:spcBef>
              <a:spcAft>
                <a:spcPts val="0"/>
              </a:spcAft>
              <a:buNone/>
            </a:pPr>
            <a:r>
              <a:rPr lang="en" sz="2800"/>
              <a:t>Other slides: </a:t>
            </a:r>
            <a:r>
              <a:rPr lang="en" sz="2800" u="sng">
                <a:solidFill>
                  <a:schemeClr val="hlink"/>
                </a:solidFill>
                <a:hlinkClick r:id="rId4"/>
              </a:rPr>
              <a:t>https://goo.gl/jPtWNt</a:t>
            </a:r>
            <a:r>
              <a:rPr lang="en" sz="2800"/>
              <a:t>      </a:t>
            </a:r>
            <a:endParaRPr sz="2800"/>
          </a:p>
        </p:txBody>
      </p:sp>
      <p:sp>
        <p:nvSpPr>
          <p:cNvPr id="135" name="Google Shape;135;p32"/>
          <p:cNvSpPr txBox="1"/>
          <p:nvPr/>
        </p:nvSpPr>
        <p:spPr>
          <a:xfrm>
            <a:off x="5446800" y="4728475"/>
            <a:ext cx="4064700" cy="55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rPr>
              <a:t>Picture from http://www.tssablog.org/archives/3280</a:t>
            </a:r>
            <a:endParaRPr sz="1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50"/>
          <p:cNvSpPr txBox="1"/>
          <p:nvPr>
            <p:ph type="title"/>
          </p:nvPr>
        </p:nvSpPr>
        <p:spPr>
          <a:xfrm>
            <a:off x="1812726" y="133945"/>
            <a:ext cx="5518500" cy="1285800"/>
          </a:xfrm>
          <a:prstGeom prst="rect">
            <a:avLst/>
          </a:prstGeom>
        </p:spPr>
        <p:txBody>
          <a:bodyPr anchorCtr="0" anchor="ctr" bIns="34275" lIns="34275" spcFirstLastPara="1" rIns="34275" wrap="square" tIns="34275">
            <a:noAutofit/>
          </a:bodyPr>
          <a:lstStyle/>
          <a:p>
            <a:pPr indent="0" lvl="0" marL="0" rtl="0" algn="ctr">
              <a:spcBef>
                <a:spcPts val="0"/>
              </a:spcBef>
              <a:spcAft>
                <a:spcPts val="0"/>
              </a:spcAft>
              <a:buNone/>
            </a:pPr>
            <a:r>
              <a:rPr lang="en"/>
              <a:t>TensorFlow Mechanics </a:t>
            </a:r>
            <a:endParaRPr/>
          </a:p>
        </p:txBody>
      </p:sp>
      <p:sp>
        <p:nvSpPr>
          <p:cNvPr id="280" name="Google Shape;280;p50"/>
          <p:cNvSpPr txBox="1"/>
          <p:nvPr/>
        </p:nvSpPr>
        <p:spPr>
          <a:xfrm>
            <a:off x="1318525" y="1230775"/>
            <a:ext cx="3384000" cy="6057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1400"/>
              <a:t>feed data and run graph (operation)</a:t>
            </a:r>
            <a:br>
              <a:rPr lang="en" sz="1400"/>
            </a:br>
            <a:r>
              <a:rPr b="1" i="1" lang="en" sz="1400"/>
              <a:t>sess.run (op, feed_dict={x: x_data}) </a:t>
            </a:r>
            <a:endParaRPr b="1" i="1" sz="1400"/>
          </a:p>
          <a:p>
            <a:pPr indent="0" lvl="0" marL="0" rtl="0" algn="l">
              <a:spcBef>
                <a:spcPts val="0"/>
              </a:spcBef>
              <a:spcAft>
                <a:spcPts val="0"/>
              </a:spcAft>
              <a:buNone/>
            </a:pPr>
            <a:r>
              <a:t/>
            </a:r>
            <a:endParaRPr sz="1400"/>
          </a:p>
        </p:txBody>
      </p:sp>
      <p:sp>
        <p:nvSpPr>
          <p:cNvPr id="281" name="Google Shape;281;p50"/>
          <p:cNvSpPr txBox="1"/>
          <p:nvPr/>
        </p:nvSpPr>
        <p:spPr>
          <a:xfrm>
            <a:off x="7158250" y="3555456"/>
            <a:ext cx="3384000" cy="8916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1400"/>
              <a:t>update variables </a:t>
            </a:r>
            <a:endParaRPr sz="1400"/>
          </a:p>
          <a:p>
            <a:pPr indent="0" lvl="0" marL="0" rtl="0" algn="l">
              <a:spcBef>
                <a:spcPts val="0"/>
              </a:spcBef>
              <a:spcAft>
                <a:spcPts val="0"/>
              </a:spcAft>
              <a:buNone/>
            </a:pPr>
            <a:r>
              <a:rPr lang="en" sz="1400"/>
              <a:t>in the graph </a:t>
            </a:r>
            <a:endParaRPr sz="1400"/>
          </a:p>
          <a:p>
            <a:pPr indent="0" lvl="0" marL="0" rtl="0" algn="l">
              <a:spcBef>
                <a:spcPts val="0"/>
              </a:spcBef>
              <a:spcAft>
                <a:spcPts val="0"/>
              </a:spcAft>
              <a:buNone/>
            </a:pPr>
            <a:r>
              <a:rPr lang="en" sz="1400"/>
              <a:t>(and return values)</a:t>
            </a:r>
            <a:r>
              <a:rPr b="1" lang="en" sz="1400"/>
              <a:t> </a:t>
            </a:r>
            <a:endParaRPr b="1" sz="1400"/>
          </a:p>
          <a:p>
            <a:pPr indent="0" lvl="0" marL="0" rtl="0" algn="l">
              <a:spcBef>
                <a:spcPts val="0"/>
              </a:spcBef>
              <a:spcAft>
                <a:spcPts val="0"/>
              </a:spcAft>
              <a:buNone/>
            </a:pPr>
            <a:r>
              <a:t/>
            </a:r>
            <a:endParaRPr sz="1400"/>
          </a:p>
        </p:txBody>
      </p:sp>
      <p:grpSp>
        <p:nvGrpSpPr>
          <p:cNvPr id="282" name="Google Shape;282;p50"/>
          <p:cNvGrpSpPr/>
          <p:nvPr/>
        </p:nvGrpSpPr>
        <p:grpSpPr>
          <a:xfrm>
            <a:off x="2947675" y="1707149"/>
            <a:ext cx="4345525" cy="3285000"/>
            <a:chOff x="2322525" y="1302249"/>
            <a:chExt cx="4345525" cy="3285000"/>
          </a:xfrm>
        </p:grpSpPr>
        <p:pic>
          <p:nvPicPr>
            <p:cNvPr id="283" name="Google Shape;283;p50"/>
            <p:cNvPicPr preferRelativeResize="0"/>
            <p:nvPr/>
          </p:nvPicPr>
          <p:blipFill>
            <a:blip r:embed="rId3">
              <a:alphaModFix/>
            </a:blip>
            <a:stretch>
              <a:fillRect/>
            </a:stretch>
          </p:blipFill>
          <p:spPr>
            <a:xfrm>
              <a:off x="2322525" y="1302249"/>
              <a:ext cx="4345525" cy="3285000"/>
            </a:xfrm>
            <a:prstGeom prst="rect">
              <a:avLst/>
            </a:prstGeom>
            <a:noFill/>
            <a:ln>
              <a:noFill/>
            </a:ln>
          </p:spPr>
        </p:pic>
        <p:pic>
          <p:nvPicPr>
            <p:cNvPr id="284" name="Google Shape;284;p50"/>
            <p:cNvPicPr preferRelativeResize="0"/>
            <p:nvPr/>
          </p:nvPicPr>
          <p:blipFill>
            <a:blip r:embed="rId4">
              <a:alphaModFix/>
            </a:blip>
            <a:stretch>
              <a:fillRect/>
            </a:stretch>
          </p:blipFill>
          <p:spPr>
            <a:xfrm>
              <a:off x="2556025" y="2044163"/>
              <a:ext cx="1431725" cy="1765275"/>
            </a:xfrm>
            <a:prstGeom prst="rect">
              <a:avLst/>
            </a:prstGeom>
            <a:noFill/>
            <a:ln>
              <a:noFill/>
            </a:ln>
          </p:spPr>
        </p:pic>
      </p:grpSp>
      <p:pic>
        <p:nvPicPr>
          <p:cNvPr id="285" name="Google Shape;285;p50"/>
          <p:cNvPicPr preferRelativeResize="0"/>
          <p:nvPr/>
        </p:nvPicPr>
        <p:blipFill>
          <a:blip r:embed="rId5">
            <a:alphaModFix/>
          </a:blip>
          <a:stretch>
            <a:fillRect/>
          </a:stretch>
        </p:blipFill>
        <p:spPr>
          <a:xfrm>
            <a:off x="4723075" y="2956725"/>
            <a:ext cx="1290879" cy="863149"/>
          </a:xfrm>
          <a:prstGeom prst="rect">
            <a:avLst/>
          </a:prstGeom>
          <a:noFill/>
          <a:ln>
            <a:noFill/>
          </a:ln>
        </p:spPr>
      </p:pic>
      <p:pic>
        <p:nvPicPr>
          <p:cNvPr id="286" name="Google Shape;286;p50"/>
          <p:cNvPicPr preferRelativeResize="0"/>
          <p:nvPr/>
        </p:nvPicPr>
        <p:blipFill>
          <a:blip r:embed="rId6">
            <a:alphaModFix/>
          </a:blip>
          <a:stretch>
            <a:fillRect/>
          </a:stretch>
        </p:blipFill>
        <p:spPr>
          <a:xfrm>
            <a:off x="929125" y="1314737"/>
            <a:ext cx="357425" cy="354838"/>
          </a:xfrm>
          <a:prstGeom prst="rect">
            <a:avLst/>
          </a:prstGeom>
          <a:noFill/>
          <a:ln>
            <a:noFill/>
          </a:ln>
        </p:spPr>
      </p:pic>
      <p:pic>
        <p:nvPicPr>
          <p:cNvPr id="287" name="Google Shape;287;p50"/>
          <p:cNvPicPr preferRelativeResize="0"/>
          <p:nvPr/>
        </p:nvPicPr>
        <p:blipFill>
          <a:blip r:embed="rId7">
            <a:alphaModFix/>
          </a:blip>
          <a:stretch>
            <a:fillRect/>
          </a:stretch>
        </p:blipFill>
        <p:spPr>
          <a:xfrm>
            <a:off x="6800825" y="3767475"/>
            <a:ext cx="357425" cy="354885"/>
          </a:xfrm>
          <a:prstGeom prst="rect">
            <a:avLst/>
          </a:prstGeom>
          <a:noFill/>
          <a:ln>
            <a:noFill/>
          </a:ln>
        </p:spPr>
      </p:pic>
      <p:sp>
        <p:nvSpPr>
          <p:cNvPr id="288" name="Google Shape;288;p50"/>
          <p:cNvSpPr txBox="1"/>
          <p:nvPr/>
        </p:nvSpPr>
        <p:spPr>
          <a:xfrm>
            <a:off x="902050" y="3090550"/>
            <a:ext cx="2391600" cy="4431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1400"/>
              <a:t>Build graph </a:t>
            </a:r>
            <a:r>
              <a:rPr lang="en"/>
              <a:t>using</a:t>
            </a:r>
            <a:r>
              <a:rPr lang="en" sz="1400"/>
              <a:t> </a:t>
            </a:r>
            <a:endParaRPr sz="1400"/>
          </a:p>
          <a:p>
            <a:pPr indent="0" lvl="0" marL="0" rtl="0" algn="l">
              <a:spcBef>
                <a:spcPts val="0"/>
              </a:spcBef>
              <a:spcAft>
                <a:spcPts val="0"/>
              </a:spcAft>
              <a:buNone/>
            </a:pPr>
            <a:r>
              <a:rPr lang="en" sz="1400"/>
              <a:t>TensorFlow operations</a:t>
            </a:r>
            <a:endParaRPr sz="1400"/>
          </a:p>
        </p:txBody>
      </p:sp>
      <p:pic>
        <p:nvPicPr>
          <p:cNvPr id="289" name="Google Shape;289;p50"/>
          <p:cNvPicPr preferRelativeResize="0"/>
          <p:nvPr/>
        </p:nvPicPr>
        <p:blipFill>
          <a:blip r:embed="rId8">
            <a:alphaModFix/>
          </a:blip>
          <a:stretch>
            <a:fillRect/>
          </a:stretch>
        </p:blipFill>
        <p:spPr>
          <a:xfrm>
            <a:off x="544625" y="3178750"/>
            <a:ext cx="357425" cy="354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51"/>
          <p:cNvSpPr txBox="1"/>
          <p:nvPr>
            <p:ph type="title"/>
          </p:nvPr>
        </p:nvSpPr>
        <p:spPr>
          <a:xfrm>
            <a:off x="1812726" y="133945"/>
            <a:ext cx="5518500" cy="1285800"/>
          </a:xfrm>
          <a:prstGeom prst="rect">
            <a:avLst/>
          </a:prstGeom>
        </p:spPr>
        <p:txBody>
          <a:bodyPr anchorCtr="0" anchor="ctr" bIns="34275" lIns="34275" spcFirstLastPara="1" rIns="34275" wrap="square" tIns="34275">
            <a:noAutofit/>
          </a:bodyPr>
          <a:lstStyle/>
          <a:p>
            <a:pPr indent="0" lvl="0" marL="0" rtl="0" algn="ctr">
              <a:spcBef>
                <a:spcPts val="0"/>
              </a:spcBef>
              <a:spcAft>
                <a:spcPts val="0"/>
              </a:spcAft>
              <a:buNone/>
            </a:pPr>
            <a:r>
              <a:rPr lang="en"/>
              <a:t>Everything is </a:t>
            </a:r>
            <a:r>
              <a:rPr b="1" lang="en"/>
              <a:t>Tensor</a:t>
            </a:r>
            <a:endParaRPr b="1"/>
          </a:p>
        </p:txBody>
      </p:sp>
      <p:pic>
        <p:nvPicPr>
          <p:cNvPr id="295" name="Google Shape;295;p51"/>
          <p:cNvPicPr preferRelativeResize="0"/>
          <p:nvPr/>
        </p:nvPicPr>
        <p:blipFill>
          <a:blip r:embed="rId3">
            <a:alphaModFix/>
          </a:blip>
          <a:stretch>
            <a:fillRect/>
          </a:stretch>
        </p:blipFill>
        <p:spPr>
          <a:xfrm>
            <a:off x="57150" y="1476970"/>
            <a:ext cx="9029697" cy="1656455"/>
          </a:xfrm>
          <a:prstGeom prst="rect">
            <a:avLst/>
          </a:prstGeom>
          <a:noFill/>
          <a:ln>
            <a:noFill/>
          </a:ln>
        </p:spPr>
      </p:pic>
      <p:sp>
        <p:nvSpPr>
          <p:cNvPr id="296" name="Google Shape;296;p51"/>
          <p:cNvSpPr txBox="1"/>
          <p:nvPr/>
        </p:nvSpPr>
        <p:spPr>
          <a:xfrm>
            <a:off x="3072000" y="3532925"/>
            <a:ext cx="3000000" cy="700200"/>
          </a:xfrm>
          <a:prstGeom prst="rect">
            <a:avLst/>
          </a:prstGeom>
          <a:no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333333"/>
                </a:solidFill>
                <a:highlight>
                  <a:srgbClr val="FFFFFF"/>
                </a:highlight>
                <a:latin typeface="Consolas"/>
                <a:ea typeface="Consolas"/>
                <a:cs typeface="Consolas"/>
                <a:sym typeface="Consolas"/>
              </a:rPr>
              <a:t>t = tf.Constant([1., 2., 3.])</a:t>
            </a:r>
            <a:endParaRPr sz="1200">
              <a:latin typeface="Consolas"/>
              <a:ea typeface="Consolas"/>
              <a:cs typeface="Consolas"/>
              <a:sym typeface="Consola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52"/>
          <p:cNvSpPr txBox="1"/>
          <p:nvPr>
            <p:ph type="title"/>
          </p:nvPr>
        </p:nvSpPr>
        <p:spPr>
          <a:xfrm>
            <a:off x="1419590" y="133941"/>
            <a:ext cx="6304800" cy="1285800"/>
          </a:xfrm>
          <a:prstGeom prst="rect">
            <a:avLst/>
          </a:prstGeom>
        </p:spPr>
        <p:txBody>
          <a:bodyPr anchorCtr="0" anchor="ctr" bIns="34275" lIns="34275" spcFirstLastPara="1" rIns="34275" wrap="square" tIns="34275">
            <a:noAutofit/>
          </a:bodyPr>
          <a:lstStyle/>
          <a:p>
            <a:pPr indent="0" lvl="0" marL="0" rtl="0" algn="ctr">
              <a:spcBef>
                <a:spcPts val="0"/>
              </a:spcBef>
              <a:spcAft>
                <a:spcPts val="0"/>
              </a:spcAft>
              <a:buNone/>
            </a:pPr>
            <a:r>
              <a:rPr lang="en"/>
              <a:t>Tensor Ranks, Shapes, and Types</a:t>
            </a:r>
            <a:endParaRPr/>
          </a:p>
        </p:txBody>
      </p:sp>
      <p:sp>
        <p:nvSpPr>
          <p:cNvPr id="302" name="Google Shape;302;p52"/>
          <p:cNvSpPr txBox="1"/>
          <p:nvPr/>
        </p:nvSpPr>
        <p:spPr>
          <a:xfrm>
            <a:off x="2676525" y="4473769"/>
            <a:ext cx="6357900" cy="848400"/>
          </a:xfrm>
          <a:prstGeom prst="rect">
            <a:avLst/>
          </a:prstGeom>
          <a:no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sz="1800"/>
              <a:t>https://www.tensorflow.org/programmers_guide/dims_types</a:t>
            </a:r>
            <a:endParaRPr sz="1800"/>
          </a:p>
        </p:txBody>
      </p:sp>
      <p:pic>
        <p:nvPicPr>
          <p:cNvPr id="303" name="Google Shape;303;p52"/>
          <p:cNvPicPr preferRelativeResize="0"/>
          <p:nvPr/>
        </p:nvPicPr>
        <p:blipFill>
          <a:blip r:embed="rId3">
            <a:alphaModFix/>
          </a:blip>
          <a:stretch>
            <a:fillRect/>
          </a:stretch>
        </p:blipFill>
        <p:spPr>
          <a:xfrm>
            <a:off x="1000125" y="1298372"/>
            <a:ext cx="7479506" cy="378619"/>
          </a:xfrm>
          <a:prstGeom prst="rect">
            <a:avLst/>
          </a:prstGeom>
          <a:noFill/>
          <a:ln>
            <a:noFill/>
          </a:ln>
        </p:spPr>
      </p:pic>
      <p:pic>
        <p:nvPicPr>
          <p:cNvPr id="304" name="Google Shape;304;p52"/>
          <p:cNvPicPr preferRelativeResize="0"/>
          <p:nvPr/>
        </p:nvPicPr>
        <p:blipFill>
          <a:blip r:embed="rId4">
            <a:alphaModFix/>
          </a:blip>
          <a:stretch>
            <a:fillRect/>
          </a:stretch>
        </p:blipFill>
        <p:spPr>
          <a:xfrm>
            <a:off x="967978" y="1864514"/>
            <a:ext cx="7543800" cy="216455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53"/>
          <p:cNvSpPr txBox="1"/>
          <p:nvPr>
            <p:ph type="title"/>
          </p:nvPr>
        </p:nvSpPr>
        <p:spPr>
          <a:xfrm>
            <a:off x="1419590" y="133941"/>
            <a:ext cx="6304800" cy="1285800"/>
          </a:xfrm>
          <a:prstGeom prst="rect">
            <a:avLst/>
          </a:prstGeom>
        </p:spPr>
        <p:txBody>
          <a:bodyPr anchorCtr="0" anchor="ctr" bIns="34275" lIns="34275" spcFirstLastPara="1" rIns="34275" wrap="square" tIns="34275">
            <a:noAutofit/>
          </a:bodyPr>
          <a:lstStyle/>
          <a:p>
            <a:pPr indent="0" lvl="0" marL="0" rtl="0" algn="ctr">
              <a:spcBef>
                <a:spcPts val="0"/>
              </a:spcBef>
              <a:spcAft>
                <a:spcPts val="0"/>
              </a:spcAft>
              <a:buNone/>
            </a:pPr>
            <a:r>
              <a:rPr lang="en"/>
              <a:t>Tensor Ranks, Shapes, and Types</a:t>
            </a:r>
            <a:endParaRPr/>
          </a:p>
        </p:txBody>
      </p:sp>
      <p:sp>
        <p:nvSpPr>
          <p:cNvPr id="310" name="Google Shape;310;p53"/>
          <p:cNvSpPr txBox="1"/>
          <p:nvPr/>
        </p:nvSpPr>
        <p:spPr>
          <a:xfrm>
            <a:off x="2676525" y="4473769"/>
            <a:ext cx="6357900" cy="848400"/>
          </a:xfrm>
          <a:prstGeom prst="rect">
            <a:avLst/>
          </a:prstGeom>
          <a:no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sz="1800"/>
              <a:t>https://www.tensorflow.org/programmers_guide/dims_types</a:t>
            </a:r>
            <a:endParaRPr sz="1800"/>
          </a:p>
        </p:txBody>
      </p:sp>
      <p:pic>
        <p:nvPicPr>
          <p:cNvPr id="311" name="Google Shape;311;p53"/>
          <p:cNvPicPr preferRelativeResize="0"/>
          <p:nvPr/>
        </p:nvPicPr>
        <p:blipFill>
          <a:blip r:embed="rId3">
            <a:alphaModFix/>
          </a:blip>
          <a:stretch>
            <a:fillRect/>
          </a:stretch>
        </p:blipFill>
        <p:spPr>
          <a:xfrm>
            <a:off x="1000125" y="1298372"/>
            <a:ext cx="7479506" cy="378619"/>
          </a:xfrm>
          <a:prstGeom prst="rect">
            <a:avLst/>
          </a:prstGeom>
          <a:noFill/>
          <a:ln>
            <a:noFill/>
          </a:ln>
        </p:spPr>
      </p:pic>
      <p:pic>
        <p:nvPicPr>
          <p:cNvPr id="312" name="Google Shape;312;p53"/>
          <p:cNvPicPr preferRelativeResize="0"/>
          <p:nvPr/>
        </p:nvPicPr>
        <p:blipFill>
          <a:blip r:embed="rId4">
            <a:alphaModFix/>
          </a:blip>
          <a:stretch>
            <a:fillRect/>
          </a:stretch>
        </p:blipFill>
        <p:spPr>
          <a:xfrm>
            <a:off x="620920" y="1882378"/>
            <a:ext cx="7902175" cy="229369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54"/>
          <p:cNvSpPr txBox="1"/>
          <p:nvPr>
            <p:ph type="title"/>
          </p:nvPr>
        </p:nvSpPr>
        <p:spPr>
          <a:xfrm>
            <a:off x="1419590" y="133941"/>
            <a:ext cx="6304800" cy="1285800"/>
          </a:xfrm>
          <a:prstGeom prst="rect">
            <a:avLst/>
          </a:prstGeom>
        </p:spPr>
        <p:txBody>
          <a:bodyPr anchorCtr="0" anchor="ctr" bIns="34275" lIns="34275" spcFirstLastPara="1" rIns="34275" wrap="square" tIns="34275">
            <a:noAutofit/>
          </a:bodyPr>
          <a:lstStyle/>
          <a:p>
            <a:pPr indent="0" lvl="0" marL="0" rtl="0" algn="ctr">
              <a:spcBef>
                <a:spcPts val="0"/>
              </a:spcBef>
              <a:spcAft>
                <a:spcPts val="0"/>
              </a:spcAft>
              <a:buNone/>
            </a:pPr>
            <a:r>
              <a:rPr lang="en"/>
              <a:t>Tensor Ranks, Shapes, and Types</a:t>
            </a:r>
            <a:endParaRPr/>
          </a:p>
        </p:txBody>
      </p:sp>
      <p:sp>
        <p:nvSpPr>
          <p:cNvPr id="318" name="Google Shape;318;p54"/>
          <p:cNvSpPr txBox="1"/>
          <p:nvPr/>
        </p:nvSpPr>
        <p:spPr>
          <a:xfrm>
            <a:off x="2550050" y="4473775"/>
            <a:ext cx="6484500" cy="848400"/>
          </a:xfrm>
          <a:prstGeom prst="rect">
            <a:avLst/>
          </a:prstGeom>
          <a:no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a:t>https://www.quora.com/When-should-I-use-tf-float32-vs-tf-float64-in-TensorFlow</a:t>
            </a:r>
            <a:endParaRPr/>
          </a:p>
        </p:txBody>
      </p:sp>
      <p:pic>
        <p:nvPicPr>
          <p:cNvPr id="319" name="Google Shape;319;p54"/>
          <p:cNvPicPr preferRelativeResize="0"/>
          <p:nvPr/>
        </p:nvPicPr>
        <p:blipFill>
          <a:blip r:embed="rId3">
            <a:alphaModFix/>
          </a:blip>
          <a:stretch>
            <a:fillRect/>
          </a:stretch>
        </p:blipFill>
        <p:spPr>
          <a:xfrm>
            <a:off x="1000125" y="1298372"/>
            <a:ext cx="7479506" cy="378619"/>
          </a:xfrm>
          <a:prstGeom prst="rect">
            <a:avLst/>
          </a:prstGeom>
          <a:noFill/>
          <a:ln>
            <a:noFill/>
          </a:ln>
        </p:spPr>
      </p:pic>
      <p:pic>
        <p:nvPicPr>
          <p:cNvPr id="320" name="Google Shape;320;p54"/>
          <p:cNvPicPr preferRelativeResize="0"/>
          <p:nvPr/>
        </p:nvPicPr>
        <p:blipFill>
          <a:blip r:embed="rId4">
            <a:alphaModFix/>
          </a:blip>
          <a:stretch>
            <a:fillRect/>
          </a:stretch>
        </p:blipFill>
        <p:spPr>
          <a:xfrm>
            <a:off x="900113" y="1755572"/>
            <a:ext cx="7579519" cy="2457450"/>
          </a:xfrm>
          <a:prstGeom prst="rect">
            <a:avLst/>
          </a:prstGeom>
          <a:noFill/>
          <a:ln>
            <a:noFill/>
          </a:ln>
        </p:spPr>
      </p:pic>
      <p:sp>
        <p:nvSpPr>
          <p:cNvPr id="321" name="Google Shape;321;p54"/>
          <p:cNvSpPr txBox="1"/>
          <p:nvPr/>
        </p:nvSpPr>
        <p:spPr>
          <a:xfrm>
            <a:off x="996075" y="3909413"/>
            <a:ext cx="6304800" cy="848400"/>
          </a:xfrm>
          <a:prstGeom prst="rect">
            <a:avLst/>
          </a:prstGeom>
          <a:no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sz="1800"/>
              <a:t>...</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55"/>
          <p:cNvSpPr txBox="1"/>
          <p:nvPr>
            <p:ph type="title"/>
          </p:nvPr>
        </p:nvSpPr>
        <p:spPr>
          <a:xfrm>
            <a:off x="1812726" y="133945"/>
            <a:ext cx="5518500" cy="1285800"/>
          </a:xfrm>
          <a:prstGeom prst="rect">
            <a:avLst/>
          </a:prstGeom>
        </p:spPr>
        <p:txBody>
          <a:bodyPr anchorCtr="0" anchor="ctr" bIns="34275" lIns="34275" spcFirstLastPara="1" rIns="34275" wrap="square" tIns="34275">
            <a:noAutofit/>
          </a:bodyPr>
          <a:lstStyle/>
          <a:p>
            <a:pPr indent="0" lvl="0" marL="0" rtl="0" algn="ctr">
              <a:spcBef>
                <a:spcPts val="0"/>
              </a:spcBef>
              <a:spcAft>
                <a:spcPts val="0"/>
              </a:spcAft>
              <a:buNone/>
            </a:pPr>
            <a:r>
              <a:rPr lang="en"/>
              <a:t>TensorFlow Mechanics </a:t>
            </a:r>
            <a:endParaRPr/>
          </a:p>
        </p:txBody>
      </p:sp>
      <p:sp>
        <p:nvSpPr>
          <p:cNvPr id="327" name="Google Shape;327;p55"/>
          <p:cNvSpPr txBox="1"/>
          <p:nvPr/>
        </p:nvSpPr>
        <p:spPr>
          <a:xfrm>
            <a:off x="1318525" y="1230775"/>
            <a:ext cx="3384000" cy="6057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1400"/>
              <a:t>feed data and run graph (operation)</a:t>
            </a:r>
            <a:br>
              <a:rPr lang="en" sz="1400"/>
            </a:br>
            <a:r>
              <a:rPr b="1" i="1" lang="en" sz="1400"/>
              <a:t>sess.run (op, feed_dict={x: x_data}) </a:t>
            </a:r>
            <a:endParaRPr b="1" i="1" sz="1400"/>
          </a:p>
          <a:p>
            <a:pPr indent="0" lvl="0" marL="0" rtl="0" algn="l">
              <a:spcBef>
                <a:spcPts val="0"/>
              </a:spcBef>
              <a:spcAft>
                <a:spcPts val="0"/>
              </a:spcAft>
              <a:buNone/>
            </a:pPr>
            <a:r>
              <a:t/>
            </a:r>
            <a:endParaRPr sz="1400"/>
          </a:p>
        </p:txBody>
      </p:sp>
      <p:sp>
        <p:nvSpPr>
          <p:cNvPr id="328" name="Google Shape;328;p55"/>
          <p:cNvSpPr txBox="1"/>
          <p:nvPr/>
        </p:nvSpPr>
        <p:spPr>
          <a:xfrm>
            <a:off x="7158250" y="3555456"/>
            <a:ext cx="3384000" cy="8916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1400"/>
              <a:t>update variables </a:t>
            </a:r>
            <a:endParaRPr sz="1400"/>
          </a:p>
          <a:p>
            <a:pPr indent="0" lvl="0" marL="0" rtl="0" algn="l">
              <a:spcBef>
                <a:spcPts val="0"/>
              </a:spcBef>
              <a:spcAft>
                <a:spcPts val="0"/>
              </a:spcAft>
              <a:buNone/>
            </a:pPr>
            <a:r>
              <a:rPr lang="en" sz="1400"/>
              <a:t>in the graph </a:t>
            </a:r>
            <a:endParaRPr sz="1400"/>
          </a:p>
          <a:p>
            <a:pPr indent="0" lvl="0" marL="0" rtl="0" algn="l">
              <a:spcBef>
                <a:spcPts val="0"/>
              </a:spcBef>
              <a:spcAft>
                <a:spcPts val="0"/>
              </a:spcAft>
              <a:buNone/>
            </a:pPr>
            <a:r>
              <a:rPr lang="en" sz="1400"/>
              <a:t>(and return values)</a:t>
            </a:r>
            <a:r>
              <a:rPr b="1" lang="en" sz="1400"/>
              <a:t> </a:t>
            </a:r>
            <a:endParaRPr b="1" sz="1400"/>
          </a:p>
          <a:p>
            <a:pPr indent="0" lvl="0" marL="0" rtl="0" algn="l">
              <a:spcBef>
                <a:spcPts val="0"/>
              </a:spcBef>
              <a:spcAft>
                <a:spcPts val="0"/>
              </a:spcAft>
              <a:buNone/>
            </a:pPr>
            <a:r>
              <a:t/>
            </a:r>
            <a:endParaRPr sz="1400"/>
          </a:p>
        </p:txBody>
      </p:sp>
      <p:grpSp>
        <p:nvGrpSpPr>
          <p:cNvPr id="329" name="Google Shape;329;p55"/>
          <p:cNvGrpSpPr/>
          <p:nvPr/>
        </p:nvGrpSpPr>
        <p:grpSpPr>
          <a:xfrm>
            <a:off x="2947675" y="1707149"/>
            <a:ext cx="4345525" cy="3285000"/>
            <a:chOff x="2322525" y="1302249"/>
            <a:chExt cx="4345525" cy="3285000"/>
          </a:xfrm>
        </p:grpSpPr>
        <p:pic>
          <p:nvPicPr>
            <p:cNvPr id="330" name="Google Shape;330;p55"/>
            <p:cNvPicPr preferRelativeResize="0"/>
            <p:nvPr/>
          </p:nvPicPr>
          <p:blipFill>
            <a:blip r:embed="rId3">
              <a:alphaModFix/>
            </a:blip>
            <a:stretch>
              <a:fillRect/>
            </a:stretch>
          </p:blipFill>
          <p:spPr>
            <a:xfrm>
              <a:off x="2322525" y="1302249"/>
              <a:ext cx="4345525" cy="3285000"/>
            </a:xfrm>
            <a:prstGeom prst="rect">
              <a:avLst/>
            </a:prstGeom>
            <a:noFill/>
            <a:ln>
              <a:noFill/>
            </a:ln>
          </p:spPr>
        </p:pic>
        <p:pic>
          <p:nvPicPr>
            <p:cNvPr id="331" name="Google Shape;331;p55"/>
            <p:cNvPicPr preferRelativeResize="0"/>
            <p:nvPr/>
          </p:nvPicPr>
          <p:blipFill>
            <a:blip r:embed="rId4">
              <a:alphaModFix/>
            </a:blip>
            <a:stretch>
              <a:fillRect/>
            </a:stretch>
          </p:blipFill>
          <p:spPr>
            <a:xfrm>
              <a:off x="2556025" y="2044163"/>
              <a:ext cx="1431725" cy="1765275"/>
            </a:xfrm>
            <a:prstGeom prst="rect">
              <a:avLst/>
            </a:prstGeom>
            <a:noFill/>
            <a:ln>
              <a:noFill/>
            </a:ln>
          </p:spPr>
        </p:pic>
      </p:grpSp>
      <p:pic>
        <p:nvPicPr>
          <p:cNvPr id="332" name="Google Shape;332;p55"/>
          <p:cNvPicPr preferRelativeResize="0"/>
          <p:nvPr/>
        </p:nvPicPr>
        <p:blipFill>
          <a:blip r:embed="rId5">
            <a:alphaModFix/>
          </a:blip>
          <a:stretch>
            <a:fillRect/>
          </a:stretch>
        </p:blipFill>
        <p:spPr>
          <a:xfrm>
            <a:off x="4723075" y="2956725"/>
            <a:ext cx="1290879" cy="863149"/>
          </a:xfrm>
          <a:prstGeom prst="rect">
            <a:avLst/>
          </a:prstGeom>
          <a:noFill/>
          <a:ln>
            <a:noFill/>
          </a:ln>
        </p:spPr>
      </p:pic>
      <p:pic>
        <p:nvPicPr>
          <p:cNvPr id="333" name="Google Shape;333;p55"/>
          <p:cNvPicPr preferRelativeResize="0"/>
          <p:nvPr/>
        </p:nvPicPr>
        <p:blipFill>
          <a:blip r:embed="rId6">
            <a:alphaModFix/>
          </a:blip>
          <a:stretch>
            <a:fillRect/>
          </a:stretch>
        </p:blipFill>
        <p:spPr>
          <a:xfrm>
            <a:off x="929125" y="1314737"/>
            <a:ext cx="357425" cy="354838"/>
          </a:xfrm>
          <a:prstGeom prst="rect">
            <a:avLst/>
          </a:prstGeom>
          <a:noFill/>
          <a:ln>
            <a:noFill/>
          </a:ln>
        </p:spPr>
      </p:pic>
      <p:pic>
        <p:nvPicPr>
          <p:cNvPr id="334" name="Google Shape;334;p55"/>
          <p:cNvPicPr preferRelativeResize="0"/>
          <p:nvPr/>
        </p:nvPicPr>
        <p:blipFill>
          <a:blip r:embed="rId7">
            <a:alphaModFix/>
          </a:blip>
          <a:stretch>
            <a:fillRect/>
          </a:stretch>
        </p:blipFill>
        <p:spPr>
          <a:xfrm>
            <a:off x="6800825" y="3767475"/>
            <a:ext cx="357425" cy="354885"/>
          </a:xfrm>
          <a:prstGeom prst="rect">
            <a:avLst/>
          </a:prstGeom>
          <a:noFill/>
          <a:ln>
            <a:noFill/>
          </a:ln>
        </p:spPr>
      </p:pic>
      <p:sp>
        <p:nvSpPr>
          <p:cNvPr id="335" name="Google Shape;335;p55"/>
          <p:cNvSpPr txBox="1"/>
          <p:nvPr/>
        </p:nvSpPr>
        <p:spPr>
          <a:xfrm>
            <a:off x="902050" y="3090550"/>
            <a:ext cx="2391600" cy="4431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1400"/>
              <a:t>Build graph </a:t>
            </a:r>
            <a:r>
              <a:rPr lang="en"/>
              <a:t>using</a:t>
            </a:r>
            <a:r>
              <a:rPr lang="en" sz="1400"/>
              <a:t> </a:t>
            </a:r>
            <a:endParaRPr sz="1400"/>
          </a:p>
          <a:p>
            <a:pPr indent="0" lvl="0" marL="0" rtl="0" algn="l">
              <a:spcBef>
                <a:spcPts val="0"/>
              </a:spcBef>
              <a:spcAft>
                <a:spcPts val="0"/>
              </a:spcAft>
              <a:buNone/>
            </a:pPr>
            <a:r>
              <a:rPr lang="en" sz="1400"/>
              <a:t>TensorFlow operations</a:t>
            </a:r>
            <a:endParaRPr sz="1400"/>
          </a:p>
        </p:txBody>
      </p:sp>
      <p:pic>
        <p:nvPicPr>
          <p:cNvPr id="336" name="Google Shape;336;p55"/>
          <p:cNvPicPr preferRelativeResize="0"/>
          <p:nvPr/>
        </p:nvPicPr>
        <p:blipFill>
          <a:blip r:embed="rId8">
            <a:alphaModFix/>
          </a:blip>
          <a:stretch>
            <a:fillRect/>
          </a:stretch>
        </p:blipFill>
        <p:spPr>
          <a:xfrm>
            <a:off x="544625" y="3178750"/>
            <a:ext cx="357425" cy="354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56"/>
          <p:cNvSpPr txBox="1"/>
          <p:nvPr>
            <p:ph type="title"/>
          </p:nvPr>
        </p:nvSpPr>
        <p:spPr>
          <a:xfrm>
            <a:off x="1812726" y="863947"/>
            <a:ext cx="5518500" cy="1741200"/>
          </a:xfrm>
          <a:prstGeom prst="rect">
            <a:avLst/>
          </a:prstGeom>
          <a:noFill/>
          <a:ln>
            <a:noFill/>
          </a:ln>
        </p:spPr>
        <p:txBody>
          <a:bodyPr anchorCtr="0" anchor="b"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4400" u="none" cap="none" strike="noStrike">
                <a:solidFill>
                  <a:srgbClr val="000000"/>
                </a:solidFill>
                <a:latin typeface="Gill Sans"/>
                <a:ea typeface="Gill Sans"/>
                <a:cs typeface="Gill Sans"/>
                <a:sym typeface="Gill Sans"/>
              </a:rPr>
              <a:t>Lab 2</a:t>
            </a:r>
            <a:endParaRPr/>
          </a:p>
          <a:p>
            <a:pPr indent="0" lvl="0" marL="0" marR="0" rtl="0" algn="ctr">
              <a:lnSpc>
                <a:spcPct val="100000"/>
              </a:lnSpc>
              <a:spcBef>
                <a:spcPts val="0"/>
              </a:spcBef>
              <a:spcAft>
                <a:spcPts val="0"/>
              </a:spcAft>
              <a:buClr>
                <a:srgbClr val="000000"/>
              </a:buClr>
              <a:buFont typeface="Gill Sans"/>
              <a:buNone/>
            </a:pPr>
            <a:r>
              <a:rPr b="0" i="0" lang="en" sz="2700" u="none" cap="none" strike="noStrike">
                <a:solidFill>
                  <a:srgbClr val="000000"/>
                </a:solidFill>
                <a:latin typeface="Gill Sans"/>
                <a:ea typeface="Gill Sans"/>
                <a:cs typeface="Gill Sans"/>
                <a:sym typeface="Gill Sans"/>
              </a:rPr>
              <a:t>Linear Regression</a:t>
            </a:r>
            <a:endParaRPr/>
          </a:p>
        </p:txBody>
      </p:sp>
      <p:sp>
        <p:nvSpPr>
          <p:cNvPr id="342" name="Google Shape;342;p56"/>
          <p:cNvSpPr txBox="1"/>
          <p:nvPr>
            <p:ph idx="1" type="body"/>
          </p:nvPr>
        </p:nvSpPr>
        <p:spPr>
          <a:xfrm>
            <a:off x="1812726" y="3197944"/>
            <a:ext cx="5518500" cy="5961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Noto Sans Symbols"/>
              <a:buNone/>
            </a:pPr>
            <a:r>
              <a:rPr b="0" i="0" lang="en" sz="1900" u="none" cap="none" strike="noStrike">
                <a:solidFill>
                  <a:srgbClr val="000000"/>
                </a:solidFill>
                <a:latin typeface="Gill Sans"/>
                <a:ea typeface="Gill Sans"/>
                <a:cs typeface="Gill Sans"/>
                <a:sym typeface="Gill Sans"/>
              </a:rPr>
              <a:t>Sung Kim &lt;hunkim+ml@gmail.com&gt;</a:t>
            </a:r>
            <a:endParaRPr/>
          </a:p>
        </p:txBody>
      </p:sp>
      <p:pic>
        <p:nvPicPr>
          <p:cNvPr id="343" name="Google Shape;343;p56"/>
          <p:cNvPicPr preferRelativeResize="0"/>
          <p:nvPr/>
        </p:nvPicPr>
        <p:blipFill>
          <a:blip r:embed="rId3">
            <a:alphaModFix/>
          </a:blip>
          <a:stretch>
            <a:fillRect/>
          </a:stretch>
        </p:blipFill>
        <p:spPr>
          <a:xfrm>
            <a:off x="7546341" y="4261902"/>
            <a:ext cx="1428750" cy="77509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pic>
        <p:nvPicPr>
          <p:cNvPr id="348" name="Google Shape;348;p57"/>
          <p:cNvPicPr preferRelativeResize="0"/>
          <p:nvPr/>
        </p:nvPicPr>
        <p:blipFill>
          <a:blip r:embed="rId3">
            <a:alphaModFix/>
          </a:blip>
          <a:stretch>
            <a:fillRect/>
          </a:stretch>
        </p:blipFill>
        <p:spPr>
          <a:xfrm>
            <a:off x="1539300" y="1999975"/>
            <a:ext cx="5143500" cy="2095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58"/>
          <p:cNvSpPr txBox="1"/>
          <p:nvPr>
            <p:ph type="title"/>
          </p:nvPr>
        </p:nvSpPr>
        <p:spPr>
          <a:xfrm>
            <a:off x="1812726" y="133945"/>
            <a:ext cx="5518500" cy="1285800"/>
          </a:xfrm>
          <a:prstGeom prst="rect">
            <a:avLst/>
          </a:prstGeom>
        </p:spPr>
        <p:txBody>
          <a:bodyPr anchorCtr="0" anchor="ctr" bIns="34275" lIns="34275" spcFirstLastPara="1" rIns="34275" wrap="square" tIns="34275">
            <a:noAutofit/>
          </a:bodyPr>
          <a:lstStyle/>
          <a:p>
            <a:pPr indent="0" lvl="0" marL="0" rtl="0" algn="ctr">
              <a:spcBef>
                <a:spcPts val="0"/>
              </a:spcBef>
              <a:spcAft>
                <a:spcPts val="0"/>
              </a:spcAft>
              <a:buNone/>
            </a:pPr>
            <a:r>
              <a:rPr lang="en"/>
              <a:t>Variables</a:t>
            </a:r>
            <a:endParaRPr/>
          </a:p>
        </p:txBody>
      </p:sp>
      <p:sp>
        <p:nvSpPr>
          <p:cNvPr id="354" name="Google Shape;354;p58"/>
          <p:cNvSpPr txBox="1"/>
          <p:nvPr/>
        </p:nvSpPr>
        <p:spPr>
          <a:xfrm>
            <a:off x="3083719" y="4586288"/>
            <a:ext cx="6060300" cy="593100"/>
          </a:xfrm>
          <a:prstGeom prst="rect">
            <a:avLst/>
          </a:prstGeom>
          <a:no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sz="1800"/>
              <a:t>https://www.tensorflow.org/programmers_guide/variables</a:t>
            </a:r>
            <a:endParaRPr sz="1800"/>
          </a:p>
        </p:txBody>
      </p:sp>
      <p:pic>
        <p:nvPicPr>
          <p:cNvPr id="355" name="Google Shape;355;p58"/>
          <p:cNvPicPr preferRelativeResize="0"/>
          <p:nvPr/>
        </p:nvPicPr>
        <p:blipFill>
          <a:blip r:embed="rId3">
            <a:alphaModFix/>
          </a:blip>
          <a:stretch>
            <a:fillRect/>
          </a:stretch>
        </p:blipFill>
        <p:spPr>
          <a:xfrm>
            <a:off x="320991" y="1271588"/>
            <a:ext cx="8493018" cy="336470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33"/>
          <p:cNvSpPr txBox="1"/>
          <p:nvPr>
            <p:ph type="title"/>
          </p:nvPr>
        </p:nvSpPr>
        <p:spPr>
          <a:xfrm>
            <a:off x="1812726" y="863947"/>
            <a:ext cx="5518500" cy="1741200"/>
          </a:xfrm>
          <a:prstGeom prst="rect">
            <a:avLst/>
          </a:prstGeom>
          <a:noFill/>
          <a:ln>
            <a:noFill/>
          </a:ln>
        </p:spPr>
        <p:txBody>
          <a:bodyPr anchorCtr="0" anchor="b"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4400" u="none" cap="none" strike="noStrike">
                <a:solidFill>
                  <a:srgbClr val="000000"/>
                </a:solidFill>
                <a:latin typeface="Gill Sans"/>
                <a:ea typeface="Gill Sans"/>
                <a:cs typeface="Gill Sans"/>
                <a:sym typeface="Gill Sans"/>
              </a:rPr>
              <a:t>Lab 1</a:t>
            </a:r>
            <a:endParaRPr/>
          </a:p>
          <a:p>
            <a:pPr indent="0" lvl="0" marL="0" marR="0" rtl="0" algn="ctr">
              <a:lnSpc>
                <a:spcPct val="100000"/>
              </a:lnSpc>
              <a:spcBef>
                <a:spcPts val="0"/>
              </a:spcBef>
              <a:spcAft>
                <a:spcPts val="0"/>
              </a:spcAft>
              <a:buClr>
                <a:srgbClr val="000000"/>
              </a:buClr>
              <a:buFont typeface="Gill Sans"/>
              <a:buNone/>
            </a:pPr>
            <a:r>
              <a:rPr b="0" i="0" lang="en" sz="2700" u="none" cap="none" strike="noStrike">
                <a:solidFill>
                  <a:srgbClr val="000000"/>
                </a:solidFill>
                <a:latin typeface="Gill Sans"/>
                <a:ea typeface="Gill Sans"/>
                <a:cs typeface="Gill Sans"/>
                <a:sym typeface="Gill Sans"/>
              </a:rPr>
              <a:t>TensorFlow Basics</a:t>
            </a:r>
            <a:endParaRPr/>
          </a:p>
        </p:txBody>
      </p:sp>
      <p:sp>
        <p:nvSpPr>
          <p:cNvPr id="141" name="Google Shape;141;p33"/>
          <p:cNvSpPr txBox="1"/>
          <p:nvPr>
            <p:ph idx="1" type="body"/>
          </p:nvPr>
        </p:nvSpPr>
        <p:spPr>
          <a:xfrm>
            <a:off x="1279125" y="3208031"/>
            <a:ext cx="6585900" cy="5961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Noto Sans Symbols"/>
              <a:buNone/>
            </a:pPr>
            <a:r>
              <a:rPr b="0" i="0" lang="en" sz="1900" u="none" cap="none" strike="noStrike">
                <a:solidFill>
                  <a:srgbClr val="000000"/>
                </a:solidFill>
                <a:latin typeface="Gill Sans"/>
                <a:ea typeface="Gill Sans"/>
                <a:cs typeface="Gill Sans"/>
                <a:sym typeface="Gill Sans"/>
              </a:rPr>
              <a:t>Sung Kim &lt;</a:t>
            </a:r>
            <a:r>
              <a:rPr b="0" i="0" lang="en" sz="1900" u="sng" cap="none" strike="noStrike">
                <a:solidFill>
                  <a:schemeClr val="hlink"/>
                </a:solidFill>
                <a:latin typeface="Gill Sans"/>
                <a:ea typeface="Gill Sans"/>
                <a:cs typeface="Gill Sans"/>
                <a:sym typeface="Gill Sans"/>
                <a:hlinkClick r:id="rId3"/>
              </a:rPr>
              <a:t>hunkim+ml@gmail.com</a:t>
            </a:r>
            <a:r>
              <a:rPr b="0" i="0" lang="en" sz="1900" u="none" cap="none" strike="noStrike">
                <a:solidFill>
                  <a:srgbClr val="000000"/>
                </a:solidFill>
                <a:latin typeface="Gill Sans"/>
                <a:ea typeface="Gill Sans"/>
                <a:cs typeface="Gill Sans"/>
                <a:sym typeface="Gill Sans"/>
              </a:rPr>
              <a:t>&gt;</a:t>
            </a:r>
            <a:endParaRPr/>
          </a:p>
          <a:p>
            <a:pPr indent="0" lvl="0" marL="0" marR="0" rtl="0" algn="ctr">
              <a:lnSpc>
                <a:spcPct val="100000"/>
              </a:lnSpc>
              <a:spcBef>
                <a:spcPts val="0"/>
              </a:spcBef>
              <a:spcAft>
                <a:spcPts val="0"/>
              </a:spcAft>
              <a:buClr>
                <a:srgbClr val="000000"/>
              </a:buClr>
              <a:buFont typeface="Noto Sans Symbols"/>
              <a:buNone/>
            </a:pPr>
            <a:r>
              <a:rPr lang="en"/>
              <a:t>Code: </a:t>
            </a:r>
            <a:r>
              <a:rPr lang="en" u="sng">
                <a:solidFill>
                  <a:schemeClr val="hlink"/>
                </a:solidFill>
                <a:hlinkClick r:id="rId4"/>
              </a:rPr>
              <a:t>https://github.com/hunkim/DeepLearningZeroToAll/</a:t>
            </a:r>
            <a:endParaRPr/>
          </a:p>
          <a:p>
            <a:pPr indent="0" lvl="0" marL="0" marR="0" rtl="0" algn="ctr">
              <a:lnSpc>
                <a:spcPct val="100000"/>
              </a:lnSpc>
              <a:spcBef>
                <a:spcPts val="0"/>
              </a:spcBef>
              <a:spcAft>
                <a:spcPts val="0"/>
              </a:spcAft>
              <a:buClr>
                <a:srgbClr val="000000"/>
              </a:buClr>
              <a:buFont typeface="Noto Sans Symbols"/>
              <a:buNone/>
            </a:pPr>
            <a:r>
              <a:t/>
            </a:r>
            <a:endParaRPr/>
          </a:p>
          <a:p>
            <a:pPr indent="0" lvl="0" marL="0" marR="0" rtl="0" algn="ctr">
              <a:lnSpc>
                <a:spcPct val="100000"/>
              </a:lnSpc>
              <a:spcBef>
                <a:spcPts val="0"/>
              </a:spcBef>
              <a:spcAft>
                <a:spcPts val="0"/>
              </a:spcAft>
              <a:buClr>
                <a:srgbClr val="000000"/>
              </a:buClr>
              <a:buFont typeface="Noto Sans Symbols"/>
              <a:buNone/>
            </a:pPr>
            <a:r>
              <a:t/>
            </a:r>
            <a:endParaRPr/>
          </a:p>
        </p:txBody>
      </p:sp>
      <p:grpSp>
        <p:nvGrpSpPr>
          <p:cNvPr id="142" name="Google Shape;142;p33"/>
          <p:cNvGrpSpPr/>
          <p:nvPr/>
        </p:nvGrpSpPr>
        <p:grpSpPr>
          <a:xfrm>
            <a:off x="-348127" y="87975"/>
            <a:ext cx="2543803" cy="1589522"/>
            <a:chOff x="-928337" y="234600"/>
            <a:chExt cx="6783474" cy="4238725"/>
          </a:xfrm>
        </p:grpSpPr>
        <p:pic>
          <p:nvPicPr>
            <p:cNvPr id="143" name="Google Shape;143;p33"/>
            <p:cNvPicPr preferRelativeResize="0"/>
            <p:nvPr/>
          </p:nvPicPr>
          <p:blipFill>
            <a:blip r:embed="rId5">
              <a:alphaModFix/>
            </a:blip>
            <a:stretch>
              <a:fillRect/>
            </a:stretch>
          </p:blipFill>
          <p:spPr>
            <a:xfrm>
              <a:off x="-928337" y="656925"/>
              <a:ext cx="6783474" cy="3816400"/>
            </a:xfrm>
            <a:prstGeom prst="rect">
              <a:avLst/>
            </a:prstGeom>
            <a:noFill/>
            <a:ln>
              <a:noFill/>
            </a:ln>
          </p:spPr>
        </p:pic>
        <p:sp>
          <p:nvSpPr>
            <p:cNvPr id="144" name="Google Shape;144;p33"/>
            <p:cNvSpPr txBox="1"/>
            <p:nvPr/>
          </p:nvSpPr>
          <p:spPr>
            <a:xfrm>
              <a:off x="672550" y="234600"/>
              <a:ext cx="3581700" cy="10512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1800"/>
                <a:t>With TF 1.0!</a:t>
              </a:r>
              <a:endParaRPr sz="1800"/>
            </a:p>
          </p:txBody>
        </p:sp>
      </p:grpSp>
      <p:pic>
        <p:nvPicPr>
          <p:cNvPr id="145" name="Google Shape;145;p33"/>
          <p:cNvPicPr preferRelativeResize="0"/>
          <p:nvPr/>
        </p:nvPicPr>
        <p:blipFill>
          <a:blip r:embed="rId6">
            <a:alphaModFix/>
          </a:blip>
          <a:stretch>
            <a:fillRect/>
          </a:stretch>
        </p:blipFill>
        <p:spPr>
          <a:xfrm>
            <a:off x="7546341" y="4261902"/>
            <a:ext cx="1428750" cy="7750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pic>
        <p:nvPicPr>
          <p:cNvPr id="150" name="Google Shape;150;p34"/>
          <p:cNvPicPr preferRelativeResize="0"/>
          <p:nvPr/>
        </p:nvPicPr>
        <p:blipFill>
          <a:blip r:embed="rId3">
            <a:alphaModFix/>
          </a:blip>
          <a:stretch>
            <a:fillRect/>
          </a:stretch>
        </p:blipFill>
        <p:spPr>
          <a:xfrm>
            <a:off x="57150" y="57150"/>
            <a:ext cx="9029700" cy="4556108"/>
          </a:xfrm>
          <a:prstGeom prst="rect">
            <a:avLst/>
          </a:prstGeom>
          <a:noFill/>
          <a:ln>
            <a:noFill/>
          </a:ln>
        </p:spPr>
      </p:pic>
      <p:sp>
        <p:nvSpPr>
          <p:cNvPr id="151" name="Google Shape;151;p34"/>
          <p:cNvSpPr/>
          <p:nvPr/>
        </p:nvSpPr>
        <p:spPr>
          <a:xfrm>
            <a:off x="6099772" y="4770956"/>
            <a:ext cx="3021300" cy="3393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r>
              <a:rPr b="0" i="0" lang="en" sz="1900" u="none" cap="none" strike="noStrike">
                <a:solidFill>
                  <a:srgbClr val="000000"/>
                </a:solidFill>
                <a:latin typeface="Helvetica Neue"/>
                <a:ea typeface="Helvetica Neue"/>
                <a:cs typeface="Helvetica Neue"/>
                <a:sym typeface="Helvetica Neue"/>
              </a:rPr>
              <a:t>https://www.tensorflow.org</a:t>
            </a:r>
            <a:endParaRPr sz="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pic>
        <p:nvPicPr>
          <p:cNvPr id="156" name="Google Shape;156;p35"/>
          <p:cNvPicPr preferRelativeResize="0"/>
          <p:nvPr/>
        </p:nvPicPr>
        <p:blipFill>
          <a:blip r:embed="rId3">
            <a:alphaModFix/>
          </a:blip>
          <a:stretch>
            <a:fillRect/>
          </a:stretch>
        </p:blipFill>
        <p:spPr>
          <a:xfrm>
            <a:off x="1532442" y="1538300"/>
            <a:ext cx="6008308" cy="3329575"/>
          </a:xfrm>
          <a:prstGeom prst="rect">
            <a:avLst/>
          </a:prstGeom>
          <a:noFill/>
          <a:ln>
            <a:noFill/>
          </a:ln>
        </p:spPr>
      </p:pic>
      <p:sp>
        <p:nvSpPr>
          <p:cNvPr id="157" name="Google Shape;157;p35"/>
          <p:cNvSpPr txBox="1"/>
          <p:nvPr>
            <p:ph type="title"/>
          </p:nvPr>
        </p:nvSpPr>
        <p:spPr>
          <a:xfrm>
            <a:off x="0" y="286350"/>
            <a:ext cx="9073200" cy="1285800"/>
          </a:xfrm>
          <a:prstGeom prst="rect">
            <a:avLst/>
          </a:prstGeom>
        </p:spPr>
        <p:txBody>
          <a:bodyPr anchorCtr="0" anchor="b" bIns="34275" lIns="34275" spcFirstLastPara="1" rIns="34275" wrap="square" tIns="34275">
            <a:noAutofit/>
          </a:bodyPr>
          <a:lstStyle/>
          <a:p>
            <a:pPr indent="0" lvl="0" marL="0" rtl="0" algn="ctr">
              <a:spcBef>
                <a:spcPts val="0"/>
              </a:spcBef>
              <a:spcAft>
                <a:spcPts val="0"/>
              </a:spcAft>
              <a:buNone/>
            </a:pPr>
            <a:r>
              <a:rPr lang="en"/>
              <a:t>Call for comments</a:t>
            </a:r>
            <a:endParaRPr/>
          </a:p>
          <a:p>
            <a:pPr indent="0" lvl="0" marL="0" rtl="0" algn="ctr">
              <a:spcBef>
                <a:spcPts val="0"/>
              </a:spcBef>
              <a:spcAft>
                <a:spcPts val="0"/>
              </a:spcAft>
              <a:buNone/>
            </a:pPr>
            <a:r>
              <a:rPr lang="en" sz="2800"/>
              <a:t>Please feel free to add comments directly on these slides</a:t>
            </a:r>
            <a:endParaRPr sz="2800"/>
          </a:p>
          <a:p>
            <a:pPr indent="0" lvl="0" marL="0" rtl="0" algn="ctr">
              <a:spcBef>
                <a:spcPts val="0"/>
              </a:spcBef>
              <a:spcAft>
                <a:spcPts val="0"/>
              </a:spcAft>
              <a:buNone/>
            </a:pPr>
            <a:r>
              <a:rPr lang="en" sz="2800"/>
              <a:t>Other slides: </a:t>
            </a:r>
            <a:r>
              <a:rPr lang="en" sz="2800" u="sng">
                <a:solidFill>
                  <a:schemeClr val="hlink"/>
                </a:solidFill>
                <a:hlinkClick r:id="rId4"/>
              </a:rPr>
              <a:t>https://goo.gl/jPtWNt</a:t>
            </a:r>
            <a:r>
              <a:rPr lang="en" sz="2800"/>
              <a:t>      </a:t>
            </a:r>
            <a:endParaRPr sz="2800"/>
          </a:p>
        </p:txBody>
      </p:sp>
      <p:sp>
        <p:nvSpPr>
          <p:cNvPr id="158" name="Google Shape;158;p35"/>
          <p:cNvSpPr txBox="1"/>
          <p:nvPr/>
        </p:nvSpPr>
        <p:spPr>
          <a:xfrm>
            <a:off x="5446800" y="4728475"/>
            <a:ext cx="4064700" cy="55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rPr>
              <a:t>Picture from http://www.tssablog.org/archives/3280</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36"/>
          <p:cNvSpPr txBox="1"/>
          <p:nvPr>
            <p:ph type="title"/>
          </p:nvPr>
        </p:nvSpPr>
        <p:spPr>
          <a:xfrm>
            <a:off x="1812726" y="863947"/>
            <a:ext cx="5518500" cy="1741200"/>
          </a:xfrm>
          <a:prstGeom prst="rect">
            <a:avLst/>
          </a:prstGeom>
          <a:noFill/>
          <a:ln>
            <a:noFill/>
          </a:ln>
        </p:spPr>
        <p:txBody>
          <a:bodyPr anchorCtr="0" anchor="b"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4400" u="none" cap="none" strike="noStrike">
                <a:solidFill>
                  <a:srgbClr val="000000"/>
                </a:solidFill>
                <a:latin typeface="Gill Sans"/>
                <a:ea typeface="Gill Sans"/>
                <a:cs typeface="Gill Sans"/>
                <a:sym typeface="Gill Sans"/>
              </a:rPr>
              <a:t>Lab 1</a:t>
            </a:r>
            <a:endParaRPr/>
          </a:p>
          <a:p>
            <a:pPr indent="0" lvl="0" marL="0" marR="0" rtl="0" algn="ctr">
              <a:lnSpc>
                <a:spcPct val="100000"/>
              </a:lnSpc>
              <a:spcBef>
                <a:spcPts val="0"/>
              </a:spcBef>
              <a:spcAft>
                <a:spcPts val="0"/>
              </a:spcAft>
              <a:buClr>
                <a:srgbClr val="000000"/>
              </a:buClr>
              <a:buFont typeface="Gill Sans"/>
              <a:buNone/>
            </a:pPr>
            <a:r>
              <a:rPr b="0" i="0" lang="en" sz="2700" u="none" cap="none" strike="noStrike">
                <a:solidFill>
                  <a:srgbClr val="000000"/>
                </a:solidFill>
                <a:latin typeface="Gill Sans"/>
                <a:ea typeface="Gill Sans"/>
                <a:cs typeface="Gill Sans"/>
                <a:sym typeface="Gill Sans"/>
              </a:rPr>
              <a:t>TensorFlow Basics</a:t>
            </a:r>
            <a:endParaRPr/>
          </a:p>
        </p:txBody>
      </p:sp>
      <p:sp>
        <p:nvSpPr>
          <p:cNvPr id="164" name="Google Shape;164;p36"/>
          <p:cNvSpPr txBox="1"/>
          <p:nvPr>
            <p:ph idx="1" type="body"/>
          </p:nvPr>
        </p:nvSpPr>
        <p:spPr>
          <a:xfrm>
            <a:off x="1279125" y="3208031"/>
            <a:ext cx="6585900" cy="5961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Noto Sans Symbols"/>
              <a:buNone/>
            </a:pPr>
            <a:r>
              <a:rPr b="0" i="0" lang="en" sz="1900" u="none" cap="none" strike="noStrike">
                <a:solidFill>
                  <a:srgbClr val="000000"/>
                </a:solidFill>
                <a:latin typeface="Gill Sans"/>
                <a:ea typeface="Gill Sans"/>
                <a:cs typeface="Gill Sans"/>
                <a:sym typeface="Gill Sans"/>
              </a:rPr>
              <a:t>Sung Kim &lt;</a:t>
            </a:r>
            <a:r>
              <a:rPr b="0" i="0" lang="en" sz="1900" u="sng" cap="none" strike="noStrike">
                <a:solidFill>
                  <a:schemeClr val="hlink"/>
                </a:solidFill>
                <a:latin typeface="Gill Sans"/>
                <a:ea typeface="Gill Sans"/>
                <a:cs typeface="Gill Sans"/>
                <a:sym typeface="Gill Sans"/>
                <a:hlinkClick r:id="rId3"/>
              </a:rPr>
              <a:t>hunkim+ml@gmail.com</a:t>
            </a:r>
            <a:r>
              <a:rPr b="0" i="0" lang="en" sz="1900" u="none" cap="none" strike="noStrike">
                <a:solidFill>
                  <a:srgbClr val="000000"/>
                </a:solidFill>
                <a:latin typeface="Gill Sans"/>
                <a:ea typeface="Gill Sans"/>
                <a:cs typeface="Gill Sans"/>
                <a:sym typeface="Gill Sans"/>
              </a:rPr>
              <a:t>&gt;</a:t>
            </a:r>
            <a:endParaRPr/>
          </a:p>
          <a:p>
            <a:pPr indent="0" lvl="0" marL="0" marR="0" rtl="0" algn="ctr">
              <a:lnSpc>
                <a:spcPct val="100000"/>
              </a:lnSpc>
              <a:spcBef>
                <a:spcPts val="0"/>
              </a:spcBef>
              <a:spcAft>
                <a:spcPts val="0"/>
              </a:spcAft>
              <a:buClr>
                <a:srgbClr val="000000"/>
              </a:buClr>
              <a:buFont typeface="Noto Sans Symbols"/>
              <a:buNone/>
            </a:pPr>
            <a:r>
              <a:rPr lang="en"/>
              <a:t>Code: </a:t>
            </a:r>
            <a:r>
              <a:rPr lang="en" u="sng">
                <a:solidFill>
                  <a:schemeClr val="hlink"/>
                </a:solidFill>
                <a:hlinkClick r:id="rId4"/>
              </a:rPr>
              <a:t>https://github.com/hunkim/DeepLearningZeroToAll/</a:t>
            </a:r>
            <a:endParaRPr/>
          </a:p>
          <a:p>
            <a:pPr indent="0" lvl="0" marL="0" marR="0" rtl="0" algn="ctr">
              <a:lnSpc>
                <a:spcPct val="100000"/>
              </a:lnSpc>
              <a:spcBef>
                <a:spcPts val="0"/>
              </a:spcBef>
              <a:spcAft>
                <a:spcPts val="0"/>
              </a:spcAft>
              <a:buClr>
                <a:srgbClr val="000000"/>
              </a:buClr>
              <a:buFont typeface="Noto Sans Symbols"/>
              <a:buNone/>
            </a:pPr>
            <a:r>
              <a:t/>
            </a:r>
            <a:endParaRPr/>
          </a:p>
          <a:p>
            <a:pPr indent="0" lvl="0" marL="0" marR="0" rtl="0" algn="ctr">
              <a:lnSpc>
                <a:spcPct val="100000"/>
              </a:lnSpc>
              <a:spcBef>
                <a:spcPts val="0"/>
              </a:spcBef>
              <a:spcAft>
                <a:spcPts val="0"/>
              </a:spcAft>
              <a:buClr>
                <a:srgbClr val="000000"/>
              </a:buClr>
              <a:buFont typeface="Noto Sans Symbols"/>
              <a:buNone/>
            </a:pPr>
            <a:r>
              <a:t/>
            </a:r>
            <a:endParaRPr/>
          </a:p>
        </p:txBody>
      </p:sp>
      <p:grpSp>
        <p:nvGrpSpPr>
          <p:cNvPr id="165" name="Google Shape;165;p36"/>
          <p:cNvGrpSpPr/>
          <p:nvPr/>
        </p:nvGrpSpPr>
        <p:grpSpPr>
          <a:xfrm>
            <a:off x="-348127" y="87975"/>
            <a:ext cx="2543803" cy="1589522"/>
            <a:chOff x="-928337" y="234600"/>
            <a:chExt cx="6783474" cy="4238725"/>
          </a:xfrm>
        </p:grpSpPr>
        <p:pic>
          <p:nvPicPr>
            <p:cNvPr id="166" name="Google Shape;166;p36"/>
            <p:cNvPicPr preferRelativeResize="0"/>
            <p:nvPr/>
          </p:nvPicPr>
          <p:blipFill>
            <a:blip r:embed="rId5">
              <a:alphaModFix/>
            </a:blip>
            <a:stretch>
              <a:fillRect/>
            </a:stretch>
          </p:blipFill>
          <p:spPr>
            <a:xfrm>
              <a:off x="-928337" y="656925"/>
              <a:ext cx="6783474" cy="3816400"/>
            </a:xfrm>
            <a:prstGeom prst="rect">
              <a:avLst/>
            </a:prstGeom>
            <a:noFill/>
            <a:ln>
              <a:noFill/>
            </a:ln>
          </p:spPr>
        </p:pic>
        <p:sp>
          <p:nvSpPr>
            <p:cNvPr id="167" name="Google Shape;167;p36"/>
            <p:cNvSpPr txBox="1"/>
            <p:nvPr/>
          </p:nvSpPr>
          <p:spPr>
            <a:xfrm>
              <a:off x="672550" y="234600"/>
              <a:ext cx="3581700" cy="10512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1800"/>
                <a:t>With TF 1.0!</a:t>
              </a:r>
              <a:endParaRPr sz="1800"/>
            </a:p>
          </p:txBody>
        </p:sp>
      </p:grpSp>
      <p:pic>
        <p:nvPicPr>
          <p:cNvPr id="168" name="Google Shape;168;p36"/>
          <p:cNvPicPr preferRelativeResize="0"/>
          <p:nvPr/>
        </p:nvPicPr>
        <p:blipFill>
          <a:blip r:embed="rId6">
            <a:alphaModFix/>
          </a:blip>
          <a:stretch>
            <a:fillRect/>
          </a:stretch>
        </p:blipFill>
        <p:spPr>
          <a:xfrm>
            <a:off x="7546341" y="4261902"/>
            <a:ext cx="1428750" cy="77509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pic>
        <p:nvPicPr>
          <p:cNvPr id="173" name="Google Shape;173;p37"/>
          <p:cNvPicPr preferRelativeResize="0"/>
          <p:nvPr/>
        </p:nvPicPr>
        <p:blipFill>
          <a:blip r:embed="rId3">
            <a:alphaModFix/>
          </a:blip>
          <a:stretch>
            <a:fillRect/>
          </a:stretch>
        </p:blipFill>
        <p:spPr>
          <a:xfrm>
            <a:off x="57150" y="57150"/>
            <a:ext cx="9029700" cy="4556108"/>
          </a:xfrm>
          <a:prstGeom prst="rect">
            <a:avLst/>
          </a:prstGeom>
          <a:noFill/>
          <a:ln>
            <a:noFill/>
          </a:ln>
        </p:spPr>
      </p:pic>
      <p:sp>
        <p:nvSpPr>
          <p:cNvPr id="174" name="Google Shape;174;p37"/>
          <p:cNvSpPr/>
          <p:nvPr/>
        </p:nvSpPr>
        <p:spPr>
          <a:xfrm>
            <a:off x="6099772" y="4770956"/>
            <a:ext cx="3021300" cy="3393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Helvetica Neue"/>
              <a:buNone/>
            </a:pPr>
            <a:r>
              <a:rPr b="0" i="0" lang="en" sz="1900" u="none" cap="none" strike="noStrike">
                <a:solidFill>
                  <a:srgbClr val="000000"/>
                </a:solidFill>
                <a:latin typeface="Helvetica Neue"/>
                <a:ea typeface="Helvetica Neue"/>
                <a:cs typeface="Helvetica Neue"/>
                <a:sym typeface="Helvetica Neue"/>
              </a:rPr>
              <a:t>https://www.tensorflow.org</a:t>
            </a:r>
            <a:endParaRPr sz="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38"/>
          <p:cNvSpPr txBox="1"/>
          <p:nvPr/>
        </p:nvSpPr>
        <p:spPr>
          <a:xfrm>
            <a:off x="5298534" y="4841494"/>
            <a:ext cx="3787200" cy="245700"/>
          </a:xfrm>
          <a:prstGeom prst="rect">
            <a:avLst/>
          </a:prstGeom>
          <a:no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sz="1100"/>
              <a:t>https://twitter.com/fchollet/status/830499993450450944/</a:t>
            </a:r>
            <a:endParaRPr sz="1100"/>
          </a:p>
        </p:txBody>
      </p:sp>
      <p:pic>
        <p:nvPicPr>
          <p:cNvPr id="180" name="Google Shape;180;p38"/>
          <p:cNvPicPr preferRelativeResize="0"/>
          <p:nvPr/>
        </p:nvPicPr>
        <p:blipFill>
          <a:blip r:embed="rId3">
            <a:alphaModFix/>
          </a:blip>
          <a:stretch>
            <a:fillRect/>
          </a:stretch>
        </p:blipFill>
        <p:spPr>
          <a:xfrm>
            <a:off x="1877902" y="1287848"/>
            <a:ext cx="5388212" cy="3307373"/>
          </a:xfrm>
          <a:prstGeom prst="rect">
            <a:avLst/>
          </a:prstGeom>
          <a:noFill/>
          <a:ln>
            <a:noFill/>
          </a:ln>
        </p:spPr>
      </p:pic>
      <p:sp>
        <p:nvSpPr>
          <p:cNvPr id="181" name="Google Shape;181;p38"/>
          <p:cNvSpPr txBox="1"/>
          <p:nvPr>
            <p:ph type="title"/>
          </p:nvPr>
        </p:nvSpPr>
        <p:spPr>
          <a:xfrm>
            <a:off x="1812726" y="133945"/>
            <a:ext cx="5518500" cy="12858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Font typeface="Gill Sans"/>
              <a:buNone/>
            </a:pPr>
            <a:r>
              <a:rPr b="0" i="0" lang="en" sz="3400" u="none" cap="none" strike="noStrike">
                <a:solidFill>
                  <a:srgbClr val="000000"/>
                </a:solidFill>
                <a:latin typeface="Gill Sans"/>
                <a:ea typeface="Gill Sans"/>
                <a:cs typeface="Gill Sans"/>
                <a:sym typeface="Gill Sans"/>
              </a:rPr>
              <a:t>TensorFlow</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pic>
        <p:nvPicPr>
          <p:cNvPr id="186" name="Google Shape;186;p39"/>
          <p:cNvPicPr preferRelativeResize="0"/>
          <p:nvPr/>
        </p:nvPicPr>
        <p:blipFill>
          <a:blip r:embed="rId3">
            <a:alphaModFix/>
          </a:blip>
          <a:stretch>
            <a:fillRect/>
          </a:stretch>
        </p:blipFill>
        <p:spPr>
          <a:xfrm>
            <a:off x="57150" y="57150"/>
            <a:ext cx="8534064" cy="5029201"/>
          </a:xfrm>
          <a:prstGeom prst="rect">
            <a:avLst/>
          </a:prstGeom>
          <a:noFill/>
          <a:ln>
            <a:noFill/>
          </a:ln>
        </p:spPr>
      </p:pic>
      <p:sp>
        <p:nvSpPr>
          <p:cNvPr id="187" name="Google Shape;187;p39"/>
          <p:cNvSpPr txBox="1"/>
          <p:nvPr/>
        </p:nvSpPr>
        <p:spPr>
          <a:xfrm>
            <a:off x="5298534" y="4841494"/>
            <a:ext cx="3787200" cy="245700"/>
          </a:xfrm>
          <a:prstGeom prst="rect">
            <a:avLst/>
          </a:prstGeom>
          <a:no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sz="1100"/>
              <a:t>https://twitter.com/fchollet/status/830499993450450944/</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